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4"/>
  </p:sldMasterIdLst>
  <p:notesMasterIdLst>
    <p:notesMasterId r:id="rId48"/>
  </p:notesMasterIdLst>
  <p:sldIdLst>
    <p:sldId id="256" r:id="rId5"/>
    <p:sldId id="258" r:id="rId6"/>
    <p:sldId id="259" r:id="rId7"/>
    <p:sldId id="296" r:id="rId8"/>
    <p:sldId id="297" r:id="rId9"/>
    <p:sldId id="299" r:id="rId10"/>
    <p:sldId id="266" r:id="rId11"/>
    <p:sldId id="304" r:id="rId12"/>
    <p:sldId id="305" r:id="rId13"/>
    <p:sldId id="335" r:id="rId14"/>
    <p:sldId id="336" r:id="rId15"/>
    <p:sldId id="301" r:id="rId16"/>
    <p:sldId id="300" r:id="rId17"/>
    <p:sldId id="303" r:id="rId18"/>
    <p:sldId id="306" r:id="rId19"/>
    <p:sldId id="307" r:id="rId20"/>
    <p:sldId id="302" r:id="rId21"/>
    <p:sldId id="270" r:id="rId22"/>
    <p:sldId id="308" r:id="rId23"/>
    <p:sldId id="309" r:id="rId24"/>
    <p:sldId id="310" r:id="rId25"/>
    <p:sldId id="311" r:id="rId26"/>
    <p:sldId id="326" r:id="rId27"/>
    <p:sldId id="327" r:id="rId28"/>
    <p:sldId id="328" r:id="rId29"/>
    <p:sldId id="329" r:id="rId30"/>
    <p:sldId id="316" r:id="rId31"/>
    <p:sldId id="317" r:id="rId32"/>
    <p:sldId id="318" r:id="rId33"/>
    <p:sldId id="319" r:id="rId34"/>
    <p:sldId id="320" r:id="rId35"/>
    <p:sldId id="321" r:id="rId36"/>
    <p:sldId id="322" r:id="rId37"/>
    <p:sldId id="323" r:id="rId38"/>
    <p:sldId id="324" r:id="rId39"/>
    <p:sldId id="312" r:id="rId40"/>
    <p:sldId id="313" r:id="rId41"/>
    <p:sldId id="314" r:id="rId42"/>
    <p:sldId id="315" r:id="rId43"/>
    <p:sldId id="331" r:id="rId44"/>
    <p:sldId id="332" r:id="rId45"/>
    <p:sldId id="333" r:id="rId46"/>
    <p:sldId id="338" r:id="rId47"/>
  </p:sldIdLst>
  <p:sldSz cx="9144000" cy="5143500" type="screen16x9"/>
  <p:notesSz cx="6858000" cy="9144000"/>
  <p:embeddedFontLst>
    <p:embeddedFont>
      <p:font typeface="Fira Sans" panose="020B0503050000020004" pitchFamily="34" charset="0"/>
      <p:regular r:id="rId49"/>
      <p:bold r:id="rId50"/>
      <p:italic r:id="rId51"/>
      <p:boldItalic r:id="rId52"/>
    </p:embeddedFont>
    <p:embeddedFont>
      <p:font typeface="Libre Franklin" pitchFamily="2" charset="0"/>
      <p:regular r:id="rId53"/>
      <p:bold r:id="rId54"/>
      <p:italic r:id="rId55"/>
      <p:boldItalic r:id="rId56"/>
    </p:embeddedFont>
    <p:embeddedFont>
      <p:font typeface="Libre Franklin SemiBold" pitchFamily="2" charset="0"/>
      <p:regular r:id="rId57"/>
      <p:bold r:id="rId58"/>
      <p:italic r:id="rId59"/>
      <p:boldItalic r:id="rId60"/>
    </p:embeddedFont>
    <p:embeddedFont>
      <p:font typeface="Segoe UI" panose="020B0502040204020203" pitchFamily="34"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A8898F-179F-E09E-9AD1-75E457C70D4B}" v="85" dt="2024-06-14T15:16:31.339"/>
    <p1510:client id="{D03ED1E5-B7C1-3170-ECC5-DAEB5B142C1A}" v="9" dt="2024-06-14T15:20:03.428"/>
    <p1510:client id="{F73203B1-FBB8-4CB3-9563-7EB10F0AA01A}" v="788" dt="2024-06-17T08:23:09.073"/>
  </p1510:revLst>
</p1510:revInfo>
</file>

<file path=ppt/tableStyles.xml><?xml version="1.0" encoding="utf-8"?>
<a:tblStyleLst xmlns:a="http://schemas.openxmlformats.org/drawingml/2006/main" def="{B0AEA172-A536-4032-9135-37A104AD7944}">
  <a:tblStyle styleId="{B0AEA172-A536-4032-9135-37A104AD794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F44C959-7CB3-47CE-A7ED-F71DBC0E5972}"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9" d="100"/>
          <a:sy n="139" d="100"/>
        </p:scale>
        <p:origin x="804"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5.fntdata"/><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font" Target="fonts/font13.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font" Target="fonts/font3.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11.fntdata"/><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6.fntdata"/><Relationship Id="rId62" Type="http://schemas.openxmlformats.org/officeDocument/2006/relationships/font" Target="fonts/font14.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font" Target="fonts/font2.fntdata"/><Relationship Id="rId55"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e995f5e40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1e995f5e40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76261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2647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1360713c04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1360713c04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8776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1e375b9f55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1e375b9f5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OpenEDR</a:t>
            </a:r>
            <a:r>
              <a:rPr lang="en-US"/>
              <a:t> public mã </a:t>
            </a:r>
            <a:r>
              <a:rPr lang="en-US" err="1"/>
              <a:t>nguồn</a:t>
            </a:r>
            <a:r>
              <a:rPr lang="en-US"/>
              <a:t> </a:t>
            </a:r>
            <a:r>
              <a:rPr lang="en-US" err="1"/>
              <a:t>của</a:t>
            </a:r>
            <a:r>
              <a:rPr lang="en-US"/>
              <a:t> agent </a:t>
            </a:r>
            <a:r>
              <a:rPr lang="en-US" err="1"/>
              <a:t>lên</a:t>
            </a:r>
            <a:r>
              <a:rPr lang="en-US"/>
              <a:t> </a:t>
            </a:r>
            <a:r>
              <a:rPr lang="en-US" err="1"/>
              <a:t>github</a:t>
            </a:r>
            <a:r>
              <a:rPr lang="en-US"/>
              <a:t>, </a:t>
            </a:r>
            <a:r>
              <a:rPr lang="en-US" err="1"/>
              <a:t>chúng</a:t>
            </a:r>
            <a:r>
              <a:rPr lang="en-US"/>
              <a:t> ta </a:t>
            </a:r>
            <a:r>
              <a:rPr lang="en-US" err="1"/>
              <a:t>hoàn</a:t>
            </a:r>
            <a:r>
              <a:rPr lang="en-US"/>
              <a:t> </a:t>
            </a:r>
            <a:r>
              <a:rPr lang="en-US" err="1"/>
              <a:t>toàn</a:t>
            </a:r>
            <a:r>
              <a:rPr lang="en-US"/>
              <a:t> có </a:t>
            </a:r>
            <a:r>
              <a:rPr lang="en-US" err="1"/>
              <a:t>thê</a:t>
            </a:r>
            <a:r>
              <a:rPr lang="en-US"/>
              <a:t>̉ </a:t>
            </a:r>
            <a:r>
              <a:rPr lang="en-US" err="1"/>
              <a:t>tư</a:t>
            </a:r>
            <a:r>
              <a:rPr lang="en-US"/>
              <a:t>̣ </a:t>
            </a:r>
            <a:r>
              <a:rPr lang="en-US" err="1"/>
              <a:t>xây</a:t>
            </a:r>
            <a:r>
              <a:rPr lang="en-US"/>
              <a:t> </a:t>
            </a:r>
            <a:r>
              <a:rPr lang="en-US" err="1"/>
              <a:t>dựng</a:t>
            </a:r>
            <a:r>
              <a:rPr lang="en-US"/>
              <a:t> </a:t>
            </a:r>
            <a:r>
              <a:rPr lang="en-US" err="1"/>
              <a:t>một</a:t>
            </a:r>
            <a:r>
              <a:rPr lang="en-US"/>
              <a:t> </a:t>
            </a:r>
            <a:r>
              <a:rPr lang="en-US" err="1"/>
              <a:t>hê</a:t>
            </a:r>
            <a:r>
              <a:rPr lang="en-US"/>
              <a:t>̣ </a:t>
            </a:r>
            <a:r>
              <a:rPr lang="en-US" err="1"/>
              <a:t>thống</a:t>
            </a:r>
            <a:r>
              <a:rPr lang="en-US"/>
              <a:t> SIEM </a:t>
            </a:r>
            <a:r>
              <a:rPr lang="en-US" err="1"/>
              <a:t>riêng</a:t>
            </a:r>
            <a:r>
              <a:rPr lang="en-US"/>
              <a:t> </a:t>
            </a:r>
            <a:r>
              <a:rPr lang="en-US" err="1"/>
              <a:t>bằng</a:t>
            </a:r>
            <a:r>
              <a:rPr lang="en-US"/>
              <a:t> </a:t>
            </a:r>
            <a:r>
              <a:rPr lang="en-US" err="1"/>
              <a:t>cách</a:t>
            </a:r>
            <a:r>
              <a:rPr lang="en-US"/>
              <a:t> config ở </a:t>
            </a:r>
            <a:r>
              <a:rPr lang="en-US" err="1"/>
              <a:t>đây</a:t>
            </a:r>
            <a:endParaRPr lang="en-US"/>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1e375b9f55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1e375b9f5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1731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err="1"/>
              <a:t>OpenEDR</a:t>
            </a:r>
            <a:r>
              <a:rPr lang="en-US"/>
              <a:t> là EPP – Endpoint Protection Platform, do </a:t>
            </a:r>
            <a:r>
              <a:rPr lang="en-US" err="1"/>
              <a:t>đo</a:t>
            </a:r>
            <a:r>
              <a:rPr lang="en-US"/>
              <a:t>́ nó </a:t>
            </a:r>
            <a:r>
              <a:rPr lang="en-US" err="1"/>
              <a:t>tích</a:t>
            </a:r>
            <a:r>
              <a:rPr lang="en-US"/>
              <a:t> </a:t>
            </a:r>
            <a:r>
              <a:rPr lang="en-US" err="1"/>
              <a:t>hợp</a:t>
            </a:r>
            <a:r>
              <a:rPr lang="en-US"/>
              <a:t> </a:t>
            </a:r>
            <a:r>
              <a:rPr lang="en-US" err="1"/>
              <a:t>nhiều</a:t>
            </a:r>
            <a:r>
              <a:rPr lang="en-US"/>
              <a:t> </a:t>
            </a:r>
            <a:r>
              <a:rPr lang="en-US" err="1"/>
              <a:t>các</a:t>
            </a:r>
            <a:r>
              <a:rPr lang="en-US"/>
              <a:t> </a:t>
            </a:r>
            <a:r>
              <a:rPr lang="en-US" err="1"/>
              <a:t>công</a:t>
            </a:r>
            <a:r>
              <a:rPr lang="en-US"/>
              <a:t> </a:t>
            </a:r>
            <a:r>
              <a:rPr lang="en-US" err="1"/>
              <a:t>nghê</a:t>
            </a:r>
            <a:r>
              <a:rPr lang="en-US"/>
              <a:t>̣ </a:t>
            </a:r>
            <a:r>
              <a:rPr lang="en-US" err="1"/>
              <a:t>đê</a:t>
            </a:r>
            <a:r>
              <a:rPr lang="en-US"/>
              <a:t>̉ </a:t>
            </a:r>
            <a:r>
              <a:rPr lang="en-US" err="1"/>
              <a:t>bảo</a:t>
            </a:r>
            <a:r>
              <a:rPr lang="en-US"/>
              <a:t> </a:t>
            </a:r>
            <a:r>
              <a:rPr lang="en-US" err="1"/>
              <a:t>vê</a:t>
            </a:r>
            <a:r>
              <a:rPr lang="en-US"/>
              <a:t>̣ </a:t>
            </a:r>
            <a:r>
              <a:rPr lang="en-US" err="1"/>
              <a:t>thiết</a:t>
            </a:r>
            <a:r>
              <a:rPr lang="en-US"/>
              <a:t> bị </a:t>
            </a:r>
            <a:r>
              <a:rPr lang="en-US" err="1"/>
              <a:t>cuối</a:t>
            </a:r>
            <a:r>
              <a:rPr lang="en-US"/>
              <a:t>. </a:t>
            </a:r>
            <a:r>
              <a:rPr lang="en-US" err="1"/>
              <a:t>Tuy</a:t>
            </a:r>
            <a:r>
              <a:rPr lang="en-US"/>
              <a:t> </a:t>
            </a:r>
            <a:r>
              <a:rPr lang="en-US" err="1"/>
              <a:t>nhiên</a:t>
            </a:r>
            <a:r>
              <a:rPr lang="en-US"/>
              <a:t> </a:t>
            </a:r>
            <a:r>
              <a:rPr lang="en-US" err="1"/>
              <a:t>phần</a:t>
            </a:r>
            <a:r>
              <a:rPr lang="en-US"/>
              <a:t> </a:t>
            </a:r>
            <a:r>
              <a:rPr lang="en-US" err="1"/>
              <a:t>trình</a:t>
            </a:r>
            <a:r>
              <a:rPr lang="en-US"/>
              <a:t> </a:t>
            </a:r>
            <a:r>
              <a:rPr lang="en-US" err="1"/>
              <a:t>bày</a:t>
            </a:r>
            <a:r>
              <a:rPr lang="en-US"/>
              <a:t> </a:t>
            </a:r>
            <a:r>
              <a:rPr lang="en-US" err="1"/>
              <a:t>của</a:t>
            </a:r>
            <a:r>
              <a:rPr lang="en-US"/>
              <a:t> </a:t>
            </a:r>
            <a:r>
              <a:rPr lang="en-US" err="1"/>
              <a:t>nhóm</a:t>
            </a:r>
            <a:r>
              <a:rPr lang="en-US"/>
              <a:t> sẽ </a:t>
            </a:r>
            <a:r>
              <a:rPr lang="en-US" err="1"/>
              <a:t>tập</a:t>
            </a:r>
            <a:r>
              <a:rPr lang="en-US"/>
              <a:t> </a:t>
            </a:r>
            <a:r>
              <a:rPr lang="en-US" err="1"/>
              <a:t>trung</a:t>
            </a:r>
            <a:r>
              <a:rPr lang="en-US"/>
              <a:t> </a:t>
            </a:r>
            <a:r>
              <a:rPr lang="en-US" err="1"/>
              <a:t>vào</a:t>
            </a:r>
            <a:r>
              <a:rPr lang="en-US"/>
              <a:t> component EDR mà </a:t>
            </a:r>
            <a:r>
              <a:rPr lang="en-US" err="1"/>
              <a:t>thôi</a:t>
            </a:r>
            <a:endParaRPr lang="en-US"/>
          </a:p>
        </p:txBody>
      </p:sp>
    </p:spTree>
    <p:extLst>
      <p:ext uri="{BB962C8B-B14F-4D97-AF65-F5344CB8AC3E}">
        <p14:creationId xmlns:p14="http://schemas.microsoft.com/office/powerpoint/2010/main" val="1576536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9515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2161ec02cbf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2161ec02cb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4851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38700" y="267450"/>
            <a:ext cx="9256800" cy="4879500"/>
            <a:chOff x="-38700" y="267450"/>
            <a:chExt cx="9256800" cy="4879500"/>
          </a:xfrm>
        </p:grpSpPr>
        <p:cxnSp>
          <p:nvCxnSpPr>
            <p:cNvPr id="10" name="Google Shape;10;p2"/>
            <p:cNvCxnSpPr/>
            <p:nvPr/>
          </p:nvCxnSpPr>
          <p:spPr>
            <a:xfrm>
              <a:off x="-38700" y="4875950"/>
              <a:ext cx="9256800" cy="0"/>
            </a:xfrm>
            <a:prstGeom prst="straightConnector1">
              <a:avLst/>
            </a:prstGeom>
            <a:noFill/>
            <a:ln w="9525" cap="flat" cmpd="sng">
              <a:solidFill>
                <a:schemeClr val="lt2"/>
              </a:solidFill>
              <a:prstDash val="solid"/>
              <a:round/>
              <a:headEnd type="none" w="med" len="med"/>
              <a:tailEnd type="none" w="med" len="med"/>
            </a:ln>
          </p:spPr>
        </p:cxnSp>
        <p:cxnSp>
          <p:nvCxnSpPr>
            <p:cNvPr id="11" name="Google Shape;11;p2"/>
            <p:cNvCxnSpPr/>
            <p:nvPr/>
          </p:nvCxnSpPr>
          <p:spPr>
            <a:xfrm>
              <a:off x="8786500" y="267450"/>
              <a:ext cx="0" cy="4879500"/>
            </a:xfrm>
            <a:prstGeom prst="straightConnector1">
              <a:avLst/>
            </a:prstGeom>
            <a:noFill/>
            <a:ln w="9525" cap="flat" cmpd="sng">
              <a:solidFill>
                <a:schemeClr val="lt2"/>
              </a:solidFill>
              <a:prstDash val="solid"/>
              <a:round/>
              <a:headEnd type="none" w="med" len="med"/>
              <a:tailEnd type="none" w="med" len="med"/>
            </a:ln>
          </p:spPr>
        </p:cxnSp>
        <p:cxnSp>
          <p:nvCxnSpPr>
            <p:cNvPr id="12" name="Google Shape;12;p2"/>
            <p:cNvCxnSpPr/>
            <p:nvPr/>
          </p:nvCxnSpPr>
          <p:spPr>
            <a:xfrm>
              <a:off x="357600" y="267450"/>
              <a:ext cx="0" cy="4879500"/>
            </a:xfrm>
            <a:prstGeom prst="straightConnector1">
              <a:avLst/>
            </a:prstGeom>
            <a:noFill/>
            <a:ln w="9525" cap="flat" cmpd="sng">
              <a:solidFill>
                <a:schemeClr val="lt2"/>
              </a:solidFill>
              <a:prstDash val="solid"/>
              <a:round/>
              <a:headEnd type="none" w="med" len="med"/>
              <a:tailEnd type="none" w="med" len="med"/>
            </a:ln>
          </p:spPr>
        </p:cxnSp>
        <p:cxnSp>
          <p:nvCxnSpPr>
            <p:cNvPr id="13" name="Google Shape;13;p2"/>
            <p:cNvCxnSpPr/>
            <p:nvPr/>
          </p:nvCxnSpPr>
          <p:spPr>
            <a:xfrm>
              <a:off x="-38700" y="267450"/>
              <a:ext cx="9256800" cy="0"/>
            </a:xfrm>
            <a:prstGeom prst="straightConnector1">
              <a:avLst/>
            </a:prstGeom>
            <a:noFill/>
            <a:ln w="9525" cap="flat" cmpd="sng">
              <a:solidFill>
                <a:schemeClr val="lt2"/>
              </a:solidFill>
              <a:prstDash val="solid"/>
              <a:round/>
              <a:headEnd type="none" w="med" len="med"/>
              <a:tailEnd type="none" w="med" len="med"/>
            </a:ln>
          </p:spPr>
        </p:cxnSp>
      </p:grpSp>
      <p:sp>
        <p:nvSpPr>
          <p:cNvPr id="14" name="Google Shape;14;p2"/>
          <p:cNvSpPr txBox="1">
            <a:spLocks noGrp="1"/>
          </p:cNvSpPr>
          <p:nvPr>
            <p:ph type="ctrTitle"/>
          </p:nvPr>
        </p:nvSpPr>
        <p:spPr>
          <a:xfrm>
            <a:off x="715100" y="747900"/>
            <a:ext cx="7713900" cy="10677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rgbClr val="191919"/>
              </a:buClr>
              <a:buSzPts val="5200"/>
              <a:buNone/>
              <a:defRPr sz="7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5" name="Google Shape;15;p2"/>
          <p:cNvSpPr txBox="1">
            <a:spLocks noGrp="1"/>
          </p:cNvSpPr>
          <p:nvPr>
            <p:ph type="subTitle" idx="1"/>
          </p:nvPr>
        </p:nvSpPr>
        <p:spPr>
          <a:xfrm>
            <a:off x="715100" y="2129129"/>
            <a:ext cx="2322300" cy="706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6" name="Google Shape;16;p2"/>
          <p:cNvSpPr>
            <a:spLocks noGrp="1"/>
          </p:cNvSpPr>
          <p:nvPr>
            <p:ph type="pic" idx="2"/>
          </p:nvPr>
        </p:nvSpPr>
        <p:spPr>
          <a:xfrm>
            <a:off x="5168300" y="1975050"/>
            <a:ext cx="3618300" cy="2272800"/>
          </a:xfrm>
          <a:prstGeom prst="rect">
            <a:avLst/>
          </a:prstGeom>
          <a:noFill/>
          <a:ln w="9525" cap="flat" cmpd="sng">
            <a:solidFill>
              <a:schemeClr val="lt2"/>
            </a:solidFill>
            <a:prstDash val="solid"/>
            <a:round/>
            <a:headEnd type="none" w="sm" len="sm"/>
            <a:tailEnd type="none" w="sm" len="sm"/>
          </a:ln>
        </p:spPr>
      </p:sp>
      <p:grpSp>
        <p:nvGrpSpPr>
          <p:cNvPr id="17" name="Google Shape;17;p2"/>
          <p:cNvGrpSpPr/>
          <p:nvPr/>
        </p:nvGrpSpPr>
        <p:grpSpPr>
          <a:xfrm>
            <a:off x="289050" y="198900"/>
            <a:ext cx="8566000" cy="4745600"/>
            <a:chOff x="289050" y="198900"/>
            <a:chExt cx="8566000" cy="4745600"/>
          </a:xfrm>
        </p:grpSpPr>
        <p:sp>
          <p:nvSpPr>
            <p:cNvPr id="18" name="Google Shape;18;p2"/>
            <p:cNvSpPr/>
            <p:nvPr/>
          </p:nvSpPr>
          <p:spPr>
            <a:xfrm>
              <a:off x="8717950" y="4807400"/>
              <a:ext cx="137100" cy="137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19" name="Google Shape;19;p2"/>
            <p:cNvSpPr/>
            <p:nvPr/>
          </p:nvSpPr>
          <p:spPr>
            <a:xfrm>
              <a:off x="289050" y="198900"/>
              <a:ext cx="137100" cy="137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20" name="Google Shape;20;p2"/>
            <p:cNvSpPr/>
            <p:nvPr/>
          </p:nvSpPr>
          <p:spPr>
            <a:xfrm>
              <a:off x="8717950" y="198900"/>
              <a:ext cx="137100" cy="13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3"/>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24"/>
        <p:cNvGrpSpPr/>
        <p:nvPr/>
      </p:nvGrpSpPr>
      <p:grpSpPr>
        <a:xfrm>
          <a:off x="0" y="0"/>
          <a:ext cx="0" cy="0"/>
          <a:chOff x="0" y="0"/>
          <a:chExt cx="0" cy="0"/>
        </a:xfrm>
      </p:grpSpPr>
      <p:grpSp>
        <p:nvGrpSpPr>
          <p:cNvPr id="125" name="Google Shape;125;p13"/>
          <p:cNvGrpSpPr/>
          <p:nvPr/>
        </p:nvGrpSpPr>
        <p:grpSpPr>
          <a:xfrm>
            <a:off x="-2975" y="267450"/>
            <a:ext cx="9151200" cy="4879500"/>
            <a:chOff x="-2975" y="267450"/>
            <a:chExt cx="9151200" cy="4879500"/>
          </a:xfrm>
        </p:grpSpPr>
        <p:cxnSp>
          <p:nvCxnSpPr>
            <p:cNvPr id="126" name="Google Shape;126;p13"/>
            <p:cNvCxnSpPr/>
            <p:nvPr/>
          </p:nvCxnSpPr>
          <p:spPr>
            <a:xfrm>
              <a:off x="-2975" y="4875950"/>
              <a:ext cx="9151200" cy="0"/>
            </a:xfrm>
            <a:prstGeom prst="straightConnector1">
              <a:avLst/>
            </a:prstGeom>
            <a:noFill/>
            <a:ln w="9525" cap="flat" cmpd="sng">
              <a:solidFill>
                <a:schemeClr val="lt2"/>
              </a:solidFill>
              <a:prstDash val="solid"/>
              <a:round/>
              <a:headEnd type="none" w="med" len="med"/>
              <a:tailEnd type="none" w="med" len="med"/>
            </a:ln>
          </p:spPr>
        </p:cxnSp>
        <p:cxnSp>
          <p:nvCxnSpPr>
            <p:cNvPr id="127" name="Google Shape;127;p13"/>
            <p:cNvCxnSpPr/>
            <p:nvPr/>
          </p:nvCxnSpPr>
          <p:spPr>
            <a:xfrm>
              <a:off x="357600" y="267450"/>
              <a:ext cx="0" cy="4879500"/>
            </a:xfrm>
            <a:prstGeom prst="straightConnector1">
              <a:avLst/>
            </a:prstGeom>
            <a:noFill/>
            <a:ln w="9525" cap="flat" cmpd="sng">
              <a:solidFill>
                <a:schemeClr val="lt2"/>
              </a:solidFill>
              <a:prstDash val="solid"/>
              <a:round/>
              <a:headEnd type="none" w="med" len="med"/>
              <a:tailEnd type="none" w="med" len="med"/>
            </a:ln>
          </p:spPr>
        </p:cxnSp>
        <p:cxnSp>
          <p:nvCxnSpPr>
            <p:cNvPr id="128" name="Google Shape;128;p13"/>
            <p:cNvCxnSpPr/>
            <p:nvPr/>
          </p:nvCxnSpPr>
          <p:spPr>
            <a:xfrm>
              <a:off x="8786500" y="267450"/>
              <a:ext cx="0" cy="4879500"/>
            </a:xfrm>
            <a:prstGeom prst="straightConnector1">
              <a:avLst/>
            </a:prstGeom>
            <a:noFill/>
            <a:ln w="9525" cap="flat" cmpd="sng">
              <a:solidFill>
                <a:schemeClr val="lt2"/>
              </a:solidFill>
              <a:prstDash val="solid"/>
              <a:round/>
              <a:headEnd type="none" w="med" len="med"/>
              <a:tailEnd type="none" w="med" len="med"/>
            </a:ln>
          </p:spPr>
        </p:cxnSp>
        <p:cxnSp>
          <p:nvCxnSpPr>
            <p:cNvPr id="129" name="Google Shape;129;p13"/>
            <p:cNvCxnSpPr/>
            <p:nvPr/>
          </p:nvCxnSpPr>
          <p:spPr>
            <a:xfrm>
              <a:off x="-2375" y="267450"/>
              <a:ext cx="9149400" cy="0"/>
            </a:xfrm>
            <a:prstGeom prst="straightConnector1">
              <a:avLst/>
            </a:prstGeom>
            <a:noFill/>
            <a:ln w="9525" cap="flat" cmpd="sng">
              <a:solidFill>
                <a:schemeClr val="lt2"/>
              </a:solidFill>
              <a:prstDash val="solid"/>
              <a:round/>
              <a:headEnd type="none" w="med" len="med"/>
              <a:tailEnd type="none" w="med" len="med"/>
            </a:ln>
          </p:spPr>
        </p:cxnSp>
      </p:grpSp>
      <p:grpSp>
        <p:nvGrpSpPr>
          <p:cNvPr id="130" name="Google Shape;130;p13"/>
          <p:cNvGrpSpPr/>
          <p:nvPr/>
        </p:nvGrpSpPr>
        <p:grpSpPr>
          <a:xfrm>
            <a:off x="289050" y="198900"/>
            <a:ext cx="8566000" cy="4745600"/>
            <a:chOff x="289050" y="198900"/>
            <a:chExt cx="8566000" cy="4745600"/>
          </a:xfrm>
        </p:grpSpPr>
        <p:sp>
          <p:nvSpPr>
            <p:cNvPr id="131" name="Google Shape;131;p13"/>
            <p:cNvSpPr/>
            <p:nvPr/>
          </p:nvSpPr>
          <p:spPr>
            <a:xfrm>
              <a:off x="8717950" y="4807400"/>
              <a:ext cx="137100" cy="137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132" name="Google Shape;132;p13"/>
            <p:cNvSpPr/>
            <p:nvPr/>
          </p:nvSpPr>
          <p:spPr>
            <a:xfrm>
              <a:off x="289050" y="198900"/>
              <a:ext cx="137100" cy="13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133" name="Google Shape;133;p13"/>
            <p:cNvSpPr/>
            <p:nvPr/>
          </p:nvSpPr>
          <p:spPr>
            <a:xfrm>
              <a:off x="8717950" y="198900"/>
              <a:ext cx="137100" cy="137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grpSp>
      <p:sp>
        <p:nvSpPr>
          <p:cNvPr id="134" name="Google Shape;134;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5" name="Google Shape;135;p13"/>
          <p:cNvSpPr txBox="1">
            <a:spLocks noGrp="1"/>
          </p:cNvSpPr>
          <p:nvPr>
            <p:ph type="title" idx="2" hasCustomPrompt="1"/>
          </p:nvPr>
        </p:nvSpPr>
        <p:spPr>
          <a:xfrm>
            <a:off x="1505375" y="1375465"/>
            <a:ext cx="734700" cy="73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4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6" name="Google Shape;136;p13"/>
          <p:cNvSpPr txBox="1">
            <a:spLocks noGrp="1"/>
          </p:cNvSpPr>
          <p:nvPr>
            <p:ph type="title" idx="3" hasCustomPrompt="1"/>
          </p:nvPr>
        </p:nvSpPr>
        <p:spPr>
          <a:xfrm>
            <a:off x="1505375" y="3037499"/>
            <a:ext cx="734700" cy="73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4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7" name="Google Shape;137;p13"/>
          <p:cNvSpPr txBox="1">
            <a:spLocks noGrp="1"/>
          </p:cNvSpPr>
          <p:nvPr>
            <p:ph type="title" idx="4" hasCustomPrompt="1"/>
          </p:nvPr>
        </p:nvSpPr>
        <p:spPr>
          <a:xfrm>
            <a:off x="4204650" y="1375463"/>
            <a:ext cx="734700" cy="73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4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8" name="Google Shape;138;p13"/>
          <p:cNvSpPr txBox="1">
            <a:spLocks noGrp="1"/>
          </p:cNvSpPr>
          <p:nvPr>
            <p:ph type="title" idx="5" hasCustomPrompt="1"/>
          </p:nvPr>
        </p:nvSpPr>
        <p:spPr>
          <a:xfrm>
            <a:off x="4204650" y="3037499"/>
            <a:ext cx="734700" cy="73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4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9" name="Google Shape;139;p13"/>
          <p:cNvSpPr txBox="1">
            <a:spLocks noGrp="1"/>
          </p:cNvSpPr>
          <p:nvPr>
            <p:ph type="title" idx="6" hasCustomPrompt="1"/>
          </p:nvPr>
        </p:nvSpPr>
        <p:spPr>
          <a:xfrm>
            <a:off x="6903925" y="1375463"/>
            <a:ext cx="734700" cy="73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4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0" name="Google Shape;140;p13"/>
          <p:cNvSpPr txBox="1">
            <a:spLocks noGrp="1"/>
          </p:cNvSpPr>
          <p:nvPr>
            <p:ph type="title" idx="7" hasCustomPrompt="1"/>
          </p:nvPr>
        </p:nvSpPr>
        <p:spPr>
          <a:xfrm>
            <a:off x="6903925" y="3037499"/>
            <a:ext cx="734700" cy="73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4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1" name="Google Shape;141;p13"/>
          <p:cNvSpPr txBox="1">
            <a:spLocks noGrp="1"/>
          </p:cNvSpPr>
          <p:nvPr>
            <p:ph type="subTitle" idx="1"/>
          </p:nvPr>
        </p:nvSpPr>
        <p:spPr>
          <a:xfrm>
            <a:off x="719975" y="2105663"/>
            <a:ext cx="2305500" cy="63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Libre Franklin"/>
              <a:buNone/>
              <a:defRPr sz="1700">
                <a:solidFill>
                  <a:schemeClr val="dk2"/>
                </a:solidFill>
                <a:latin typeface="Libre Franklin SemiBold"/>
                <a:ea typeface="Libre Franklin SemiBold"/>
                <a:cs typeface="Libre Franklin SemiBold"/>
                <a:sym typeface="Libre Franklin SemiBold"/>
              </a:defRPr>
            </a:lvl1pPr>
            <a:lvl2pPr lvl="1"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2pPr>
            <a:lvl3pPr lvl="2"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3pPr>
            <a:lvl4pPr lvl="3"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4pPr>
            <a:lvl5pPr lvl="4"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5pPr>
            <a:lvl6pPr lvl="5"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6pPr>
            <a:lvl7pPr lvl="6"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7pPr>
            <a:lvl8pPr lvl="7"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8pPr>
            <a:lvl9pPr lvl="8"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9pPr>
          </a:lstStyle>
          <a:p>
            <a:endParaRPr/>
          </a:p>
        </p:txBody>
      </p:sp>
      <p:sp>
        <p:nvSpPr>
          <p:cNvPr id="142" name="Google Shape;142;p13"/>
          <p:cNvSpPr txBox="1">
            <a:spLocks noGrp="1"/>
          </p:cNvSpPr>
          <p:nvPr>
            <p:ph type="subTitle" idx="8"/>
          </p:nvPr>
        </p:nvSpPr>
        <p:spPr>
          <a:xfrm>
            <a:off x="3419250" y="2105663"/>
            <a:ext cx="2305500" cy="63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Libre Franklin"/>
              <a:buNone/>
              <a:defRPr sz="1700">
                <a:solidFill>
                  <a:schemeClr val="dk2"/>
                </a:solidFill>
                <a:latin typeface="Libre Franklin SemiBold"/>
                <a:ea typeface="Libre Franklin SemiBold"/>
                <a:cs typeface="Libre Franklin SemiBold"/>
                <a:sym typeface="Libre Franklin SemiBold"/>
              </a:defRPr>
            </a:lvl1pPr>
            <a:lvl2pPr lvl="1"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2pPr>
            <a:lvl3pPr lvl="2"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3pPr>
            <a:lvl4pPr lvl="3"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4pPr>
            <a:lvl5pPr lvl="4"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5pPr>
            <a:lvl6pPr lvl="5"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6pPr>
            <a:lvl7pPr lvl="6"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7pPr>
            <a:lvl8pPr lvl="7"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8pPr>
            <a:lvl9pPr lvl="8"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9pPr>
          </a:lstStyle>
          <a:p>
            <a:endParaRPr/>
          </a:p>
        </p:txBody>
      </p:sp>
      <p:sp>
        <p:nvSpPr>
          <p:cNvPr id="143" name="Google Shape;143;p13"/>
          <p:cNvSpPr txBox="1">
            <a:spLocks noGrp="1"/>
          </p:cNvSpPr>
          <p:nvPr>
            <p:ph type="subTitle" idx="9"/>
          </p:nvPr>
        </p:nvSpPr>
        <p:spPr>
          <a:xfrm>
            <a:off x="6118525" y="2105663"/>
            <a:ext cx="2305500" cy="63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Libre Franklin"/>
              <a:buNone/>
              <a:defRPr sz="1700">
                <a:solidFill>
                  <a:schemeClr val="dk2"/>
                </a:solidFill>
                <a:latin typeface="Libre Franklin SemiBold"/>
                <a:ea typeface="Libre Franklin SemiBold"/>
                <a:cs typeface="Libre Franklin SemiBold"/>
                <a:sym typeface="Libre Franklin SemiBold"/>
              </a:defRPr>
            </a:lvl1pPr>
            <a:lvl2pPr lvl="1"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2pPr>
            <a:lvl3pPr lvl="2"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3pPr>
            <a:lvl4pPr lvl="3"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4pPr>
            <a:lvl5pPr lvl="4"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5pPr>
            <a:lvl6pPr lvl="5"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6pPr>
            <a:lvl7pPr lvl="6"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7pPr>
            <a:lvl8pPr lvl="7"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8pPr>
            <a:lvl9pPr lvl="8"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9pPr>
          </a:lstStyle>
          <a:p>
            <a:endParaRPr/>
          </a:p>
        </p:txBody>
      </p:sp>
      <p:sp>
        <p:nvSpPr>
          <p:cNvPr id="144" name="Google Shape;144;p13"/>
          <p:cNvSpPr txBox="1">
            <a:spLocks noGrp="1"/>
          </p:cNvSpPr>
          <p:nvPr>
            <p:ph type="subTitle" idx="13"/>
          </p:nvPr>
        </p:nvSpPr>
        <p:spPr>
          <a:xfrm>
            <a:off x="719975" y="3767688"/>
            <a:ext cx="2305500" cy="63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Libre Franklin"/>
              <a:buNone/>
              <a:defRPr sz="1700">
                <a:solidFill>
                  <a:schemeClr val="dk2"/>
                </a:solidFill>
                <a:latin typeface="Libre Franklin SemiBold"/>
                <a:ea typeface="Libre Franklin SemiBold"/>
                <a:cs typeface="Libre Franklin SemiBold"/>
                <a:sym typeface="Libre Franklin SemiBold"/>
              </a:defRPr>
            </a:lvl1pPr>
            <a:lvl2pPr lvl="1"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2pPr>
            <a:lvl3pPr lvl="2"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3pPr>
            <a:lvl4pPr lvl="3"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4pPr>
            <a:lvl5pPr lvl="4"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5pPr>
            <a:lvl6pPr lvl="5"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6pPr>
            <a:lvl7pPr lvl="6"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7pPr>
            <a:lvl8pPr lvl="7"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8pPr>
            <a:lvl9pPr lvl="8"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9pPr>
          </a:lstStyle>
          <a:p>
            <a:endParaRPr/>
          </a:p>
        </p:txBody>
      </p:sp>
      <p:sp>
        <p:nvSpPr>
          <p:cNvPr id="145" name="Google Shape;145;p13"/>
          <p:cNvSpPr txBox="1">
            <a:spLocks noGrp="1"/>
          </p:cNvSpPr>
          <p:nvPr>
            <p:ph type="subTitle" idx="14"/>
          </p:nvPr>
        </p:nvSpPr>
        <p:spPr>
          <a:xfrm>
            <a:off x="3419250" y="3767688"/>
            <a:ext cx="2305500" cy="63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Libre Franklin"/>
              <a:buNone/>
              <a:defRPr sz="1700">
                <a:solidFill>
                  <a:schemeClr val="dk2"/>
                </a:solidFill>
                <a:latin typeface="Libre Franklin SemiBold"/>
                <a:ea typeface="Libre Franklin SemiBold"/>
                <a:cs typeface="Libre Franklin SemiBold"/>
                <a:sym typeface="Libre Franklin SemiBold"/>
              </a:defRPr>
            </a:lvl1pPr>
            <a:lvl2pPr lvl="1"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2pPr>
            <a:lvl3pPr lvl="2"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3pPr>
            <a:lvl4pPr lvl="3"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4pPr>
            <a:lvl5pPr lvl="4"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5pPr>
            <a:lvl6pPr lvl="5"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6pPr>
            <a:lvl7pPr lvl="6"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7pPr>
            <a:lvl8pPr lvl="7"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8pPr>
            <a:lvl9pPr lvl="8"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9pPr>
          </a:lstStyle>
          <a:p>
            <a:endParaRPr/>
          </a:p>
        </p:txBody>
      </p:sp>
      <p:sp>
        <p:nvSpPr>
          <p:cNvPr id="146" name="Google Shape;146;p13"/>
          <p:cNvSpPr txBox="1">
            <a:spLocks noGrp="1"/>
          </p:cNvSpPr>
          <p:nvPr>
            <p:ph type="subTitle" idx="15"/>
          </p:nvPr>
        </p:nvSpPr>
        <p:spPr>
          <a:xfrm>
            <a:off x="6118525" y="3767688"/>
            <a:ext cx="2305500" cy="63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Libre Franklin"/>
              <a:buNone/>
              <a:defRPr sz="1700">
                <a:solidFill>
                  <a:schemeClr val="dk2"/>
                </a:solidFill>
                <a:latin typeface="Libre Franklin SemiBold"/>
                <a:ea typeface="Libre Franklin SemiBold"/>
                <a:cs typeface="Libre Franklin SemiBold"/>
                <a:sym typeface="Libre Franklin SemiBold"/>
              </a:defRPr>
            </a:lvl1pPr>
            <a:lvl2pPr lvl="1"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2pPr>
            <a:lvl3pPr lvl="2"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3pPr>
            <a:lvl4pPr lvl="3"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4pPr>
            <a:lvl5pPr lvl="4"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5pPr>
            <a:lvl6pPr lvl="5"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6pPr>
            <a:lvl7pPr lvl="6"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7pPr>
            <a:lvl8pPr lvl="7"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8pPr>
            <a:lvl9pPr lvl="8"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47"/>
        <p:cNvGrpSpPr/>
        <p:nvPr/>
      </p:nvGrpSpPr>
      <p:grpSpPr>
        <a:xfrm>
          <a:off x="0" y="0"/>
          <a:ext cx="0" cy="0"/>
          <a:chOff x="0" y="0"/>
          <a:chExt cx="0" cy="0"/>
        </a:xfrm>
      </p:grpSpPr>
      <p:sp>
        <p:nvSpPr>
          <p:cNvPr id="148" name="Google Shape;148;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49" name="Google Shape;149;p14"/>
          <p:cNvGrpSpPr/>
          <p:nvPr/>
        </p:nvGrpSpPr>
        <p:grpSpPr>
          <a:xfrm>
            <a:off x="-2975" y="267450"/>
            <a:ext cx="9151200" cy="4879500"/>
            <a:chOff x="-2975" y="267450"/>
            <a:chExt cx="9151200" cy="4879500"/>
          </a:xfrm>
        </p:grpSpPr>
        <p:cxnSp>
          <p:nvCxnSpPr>
            <p:cNvPr id="150" name="Google Shape;150;p14"/>
            <p:cNvCxnSpPr/>
            <p:nvPr/>
          </p:nvCxnSpPr>
          <p:spPr>
            <a:xfrm>
              <a:off x="-2975" y="4875950"/>
              <a:ext cx="9151200" cy="0"/>
            </a:xfrm>
            <a:prstGeom prst="straightConnector1">
              <a:avLst/>
            </a:prstGeom>
            <a:noFill/>
            <a:ln w="9525" cap="flat" cmpd="sng">
              <a:solidFill>
                <a:schemeClr val="lt2"/>
              </a:solidFill>
              <a:prstDash val="solid"/>
              <a:round/>
              <a:headEnd type="none" w="med" len="med"/>
              <a:tailEnd type="none" w="med" len="med"/>
            </a:ln>
          </p:spPr>
        </p:cxnSp>
        <p:cxnSp>
          <p:nvCxnSpPr>
            <p:cNvPr id="151" name="Google Shape;151;p14"/>
            <p:cNvCxnSpPr/>
            <p:nvPr/>
          </p:nvCxnSpPr>
          <p:spPr>
            <a:xfrm>
              <a:off x="357600" y="267450"/>
              <a:ext cx="0" cy="4879500"/>
            </a:xfrm>
            <a:prstGeom prst="straightConnector1">
              <a:avLst/>
            </a:prstGeom>
            <a:noFill/>
            <a:ln w="9525" cap="flat" cmpd="sng">
              <a:solidFill>
                <a:schemeClr val="lt2"/>
              </a:solidFill>
              <a:prstDash val="solid"/>
              <a:round/>
              <a:headEnd type="none" w="med" len="med"/>
              <a:tailEnd type="none" w="med" len="med"/>
            </a:ln>
          </p:spPr>
        </p:cxnSp>
        <p:cxnSp>
          <p:nvCxnSpPr>
            <p:cNvPr id="152" name="Google Shape;152;p14"/>
            <p:cNvCxnSpPr/>
            <p:nvPr/>
          </p:nvCxnSpPr>
          <p:spPr>
            <a:xfrm>
              <a:off x="8786500" y="267450"/>
              <a:ext cx="0" cy="4879500"/>
            </a:xfrm>
            <a:prstGeom prst="straightConnector1">
              <a:avLst/>
            </a:prstGeom>
            <a:noFill/>
            <a:ln w="9525" cap="flat" cmpd="sng">
              <a:solidFill>
                <a:schemeClr val="lt2"/>
              </a:solidFill>
              <a:prstDash val="solid"/>
              <a:round/>
              <a:headEnd type="none" w="med" len="med"/>
              <a:tailEnd type="none" w="med" len="med"/>
            </a:ln>
          </p:spPr>
        </p:cxnSp>
        <p:cxnSp>
          <p:nvCxnSpPr>
            <p:cNvPr id="153" name="Google Shape;153;p14"/>
            <p:cNvCxnSpPr/>
            <p:nvPr/>
          </p:nvCxnSpPr>
          <p:spPr>
            <a:xfrm>
              <a:off x="-2375" y="267450"/>
              <a:ext cx="9149400" cy="0"/>
            </a:xfrm>
            <a:prstGeom prst="straightConnector1">
              <a:avLst/>
            </a:prstGeom>
            <a:noFill/>
            <a:ln w="9525" cap="flat" cmpd="sng">
              <a:solidFill>
                <a:schemeClr val="lt2"/>
              </a:solidFill>
              <a:prstDash val="solid"/>
              <a:round/>
              <a:headEnd type="none" w="med" len="med"/>
              <a:tailEnd type="none" w="med" len="med"/>
            </a:ln>
          </p:spPr>
        </p:cxnSp>
      </p:grpSp>
      <p:grpSp>
        <p:nvGrpSpPr>
          <p:cNvPr id="154" name="Google Shape;154;p14"/>
          <p:cNvGrpSpPr/>
          <p:nvPr/>
        </p:nvGrpSpPr>
        <p:grpSpPr>
          <a:xfrm>
            <a:off x="289050" y="198900"/>
            <a:ext cx="8566000" cy="4745600"/>
            <a:chOff x="289050" y="198900"/>
            <a:chExt cx="8566000" cy="4745600"/>
          </a:xfrm>
        </p:grpSpPr>
        <p:sp>
          <p:nvSpPr>
            <p:cNvPr id="155" name="Google Shape;155;p14"/>
            <p:cNvSpPr/>
            <p:nvPr/>
          </p:nvSpPr>
          <p:spPr>
            <a:xfrm>
              <a:off x="289050" y="4807400"/>
              <a:ext cx="137100" cy="137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156" name="Google Shape;156;p14"/>
            <p:cNvSpPr/>
            <p:nvPr/>
          </p:nvSpPr>
          <p:spPr>
            <a:xfrm>
              <a:off x="8717950" y="198900"/>
              <a:ext cx="137100" cy="137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grpSp>
      <p:sp>
        <p:nvSpPr>
          <p:cNvPr id="157" name="Google Shape;157;p14"/>
          <p:cNvSpPr/>
          <p:nvPr/>
        </p:nvSpPr>
        <p:spPr>
          <a:xfrm>
            <a:off x="8717950" y="4807400"/>
            <a:ext cx="137100" cy="13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158"/>
        <p:cNvGrpSpPr/>
        <p:nvPr/>
      </p:nvGrpSpPr>
      <p:grpSpPr>
        <a:xfrm>
          <a:off x="0" y="0"/>
          <a:ext cx="0" cy="0"/>
          <a:chOff x="0" y="0"/>
          <a:chExt cx="0" cy="0"/>
        </a:xfrm>
      </p:grpSpPr>
      <p:sp>
        <p:nvSpPr>
          <p:cNvPr id="159" name="Google Shape;159;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60" name="Google Shape;160;p15"/>
          <p:cNvGrpSpPr/>
          <p:nvPr/>
        </p:nvGrpSpPr>
        <p:grpSpPr>
          <a:xfrm>
            <a:off x="-2975" y="267450"/>
            <a:ext cx="9151200" cy="4879500"/>
            <a:chOff x="-2975" y="267450"/>
            <a:chExt cx="9151200" cy="4879500"/>
          </a:xfrm>
        </p:grpSpPr>
        <p:cxnSp>
          <p:nvCxnSpPr>
            <p:cNvPr id="161" name="Google Shape;161;p15"/>
            <p:cNvCxnSpPr/>
            <p:nvPr/>
          </p:nvCxnSpPr>
          <p:spPr>
            <a:xfrm>
              <a:off x="-2975" y="4875950"/>
              <a:ext cx="9151200" cy="0"/>
            </a:xfrm>
            <a:prstGeom prst="straightConnector1">
              <a:avLst/>
            </a:prstGeom>
            <a:noFill/>
            <a:ln w="9525" cap="flat" cmpd="sng">
              <a:solidFill>
                <a:schemeClr val="lt2"/>
              </a:solidFill>
              <a:prstDash val="solid"/>
              <a:round/>
              <a:headEnd type="none" w="med" len="med"/>
              <a:tailEnd type="none" w="med" len="med"/>
            </a:ln>
          </p:spPr>
        </p:cxnSp>
        <p:cxnSp>
          <p:nvCxnSpPr>
            <p:cNvPr id="162" name="Google Shape;162;p15"/>
            <p:cNvCxnSpPr/>
            <p:nvPr/>
          </p:nvCxnSpPr>
          <p:spPr>
            <a:xfrm>
              <a:off x="357600" y="267450"/>
              <a:ext cx="0" cy="4879500"/>
            </a:xfrm>
            <a:prstGeom prst="straightConnector1">
              <a:avLst/>
            </a:prstGeom>
            <a:noFill/>
            <a:ln w="9525" cap="flat" cmpd="sng">
              <a:solidFill>
                <a:schemeClr val="lt2"/>
              </a:solidFill>
              <a:prstDash val="solid"/>
              <a:round/>
              <a:headEnd type="none" w="med" len="med"/>
              <a:tailEnd type="none" w="med" len="med"/>
            </a:ln>
          </p:spPr>
        </p:cxnSp>
        <p:cxnSp>
          <p:nvCxnSpPr>
            <p:cNvPr id="163" name="Google Shape;163;p15"/>
            <p:cNvCxnSpPr/>
            <p:nvPr/>
          </p:nvCxnSpPr>
          <p:spPr>
            <a:xfrm>
              <a:off x="8786500" y="267450"/>
              <a:ext cx="0" cy="4879500"/>
            </a:xfrm>
            <a:prstGeom prst="straightConnector1">
              <a:avLst/>
            </a:prstGeom>
            <a:noFill/>
            <a:ln w="9525" cap="flat" cmpd="sng">
              <a:solidFill>
                <a:schemeClr val="lt2"/>
              </a:solidFill>
              <a:prstDash val="solid"/>
              <a:round/>
              <a:headEnd type="none" w="med" len="med"/>
              <a:tailEnd type="none" w="med" len="med"/>
            </a:ln>
          </p:spPr>
        </p:cxnSp>
        <p:cxnSp>
          <p:nvCxnSpPr>
            <p:cNvPr id="164" name="Google Shape;164;p15"/>
            <p:cNvCxnSpPr/>
            <p:nvPr/>
          </p:nvCxnSpPr>
          <p:spPr>
            <a:xfrm>
              <a:off x="-2375" y="267450"/>
              <a:ext cx="9149400" cy="0"/>
            </a:xfrm>
            <a:prstGeom prst="straightConnector1">
              <a:avLst/>
            </a:prstGeom>
            <a:noFill/>
            <a:ln w="9525" cap="flat" cmpd="sng">
              <a:solidFill>
                <a:schemeClr val="lt2"/>
              </a:solidFill>
              <a:prstDash val="solid"/>
              <a:round/>
              <a:headEnd type="none" w="med" len="med"/>
              <a:tailEnd type="none" w="med" len="med"/>
            </a:ln>
          </p:spPr>
        </p:cxnSp>
      </p:grpSp>
      <p:grpSp>
        <p:nvGrpSpPr>
          <p:cNvPr id="165" name="Google Shape;165;p15"/>
          <p:cNvGrpSpPr/>
          <p:nvPr/>
        </p:nvGrpSpPr>
        <p:grpSpPr>
          <a:xfrm>
            <a:off x="289050" y="198900"/>
            <a:ext cx="8566000" cy="4745600"/>
            <a:chOff x="289050" y="198900"/>
            <a:chExt cx="8566000" cy="4745600"/>
          </a:xfrm>
        </p:grpSpPr>
        <p:grpSp>
          <p:nvGrpSpPr>
            <p:cNvPr id="166" name="Google Shape;166;p15"/>
            <p:cNvGrpSpPr/>
            <p:nvPr/>
          </p:nvGrpSpPr>
          <p:grpSpPr>
            <a:xfrm>
              <a:off x="289050" y="198900"/>
              <a:ext cx="8566000" cy="137100"/>
              <a:chOff x="289050" y="198900"/>
              <a:chExt cx="8566000" cy="137100"/>
            </a:xfrm>
          </p:grpSpPr>
          <p:sp>
            <p:nvSpPr>
              <p:cNvPr id="167" name="Google Shape;167;p15"/>
              <p:cNvSpPr/>
              <p:nvPr/>
            </p:nvSpPr>
            <p:spPr>
              <a:xfrm>
                <a:off x="289050" y="198900"/>
                <a:ext cx="137100" cy="137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168" name="Google Shape;168;p15"/>
              <p:cNvSpPr/>
              <p:nvPr/>
            </p:nvSpPr>
            <p:spPr>
              <a:xfrm>
                <a:off x="8717950" y="198900"/>
                <a:ext cx="137100" cy="137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grpSp>
        <p:sp>
          <p:nvSpPr>
            <p:cNvPr id="169" name="Google Shape;169;p15"/>
            <p:cNvSpPr/>
            <p:nvPr/>
          </p:nvSpPr>
          <p:spPr>
            <a:xfrm>
              <a:off x="8717950" y="4807400"/>
              <a:ext cx="137100" cy="13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70"/>
        <p:cNvGrpSpPr/>
        <p:nvPr/>
      </p:nvGrpSpPr>
      <p:grpSpPr>
        <a:xfrm>
          <a:off x="0" y="0"/>
          <a:ext cx="0" cy="0"/>
          <a:chOff x="0" y="0"/>
          <a:chExt cx="0" cy="0"/>
        </a:xfrm>
      </p:grpSpPr>
      <p:sp>
        <p:nvSpPr>
          <p:cNvPr id="171" name="Google Shape;171;p16"/>
          <p:cNvSpPr txBox="1">
            <a:spLocks noGrp="1"/>
          </p:cNvSpPr>
          <p:nvPr>
            <p:ph type="title" hasCustomPrompt="1"/>
          </p:nvPr>
        </p:nvSpPr>
        <p:spPr>
          <a:xfrm>
            <a:off x="4670200" y="535000"/>
            <a:ext cx="3492600" cy="669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800"/>
            </a:lvl1pPr>
            <a:lvl2pPr lvl="1" algn="ctr" rtl="0">
              <a:spcBef>
                <a:spcPts val="0"/>
              </a:spcBef>
              <a:spcAft>
                <a:spcPts val="0"/>
              </a:spcAft>
              <a:buClr>
                <a:schemeClr val="lt1"/>
              </a:buClr>
              <a:buSzPts val="6000"/>
              <a:buNone/>
              <a:defRPr sz="6000" b="1">
                <a:solidFill>
                  <a:schemeClr val="lt1"/>
                </a:solidFill>
              </a:defRPr>
            </a:lvl2pPr>
            <a:lvl3pPr lvl="2" algn="ctr" rtl="0">
              <a:spcBef>
                <a:spcPts val="0"/>
              </a:spcBef>
              <a:spcAft>
                <a:spcPts val="0"/>
              </a:spcAft>
              <a:buClr>
                <a:schemeClr val="lt1"/>
              </a:buClr>
              <a:buSzPts val="6000"/>
              <a:buNone/>
              <a:defRPr sz="6000" b="1">
                <a:solidFill>
                  <a:schemeClr val="lt1"/>
                </a:solidFill>
              </a:defRPr>
            </a:lvl3pPr>
            <a:lvl4pPr lvl="3" algn="ctr" rtl="0">
              <a:spcBef>
                <a:spcPts val="0"/>
              </a:spcBef>
              <a:spcAft>
                <a:spcPts val="0"/>
              </a:spcAft>
              <a:buClr>
                <a:schemeClr val="lt1"/>
              </a:buClr>
              <a:buSzPts val="6000"/>
              <a:buNone/>
              <a:defRPr sz="6000" b="1">
                <a:solidFill>
                  <a:schemeClr val="lt1"/>
                </a:solidFill>
              </a:defRPr>
            </a:lvl4pPr>
            <a:lvl5pPr lvl="4" algn="ctr" rtl="0">
              <a:spcBef>
                <a:spcPts val="0"/>
              </a:spcBef>
              <a:spcAft>
                <a:spcPts val="0"/>
              </a:spcAft>
              <a:buClr>
                <a:schemeClr val="lt1"/>
              </a:buClr>
              <a:buSzPts val="6000"/>
              <a:buNone/>
              <a:defRPr sz="6000" b="1">
                <a:solidFill>
                  <a:schemeClr val="lt1"/>
                </a:solidFill>
              </a:defRPr>
            </a:lvl5pPr>
            <a:lvl6pPr lvl="5" algn="ctr" rtl="0">
              <a:spcBef>
                <a:spcPts val="0"/>
              </a:spcBef>
              <a:spcAft>
                <a:spcPts val="0"/>
              </a:spcAft>
              <a:buClr>
                <a:schemeClr val="lt1"/>
              </a:buClr>
              <a:buSzPts val="6000"/>
              <a:buNone/>
              <a:defRPr sz="6000" b="1">
                <a:solidFill>
                  <a:schemeClr val="lt1"/>
                </a:solidFill>
              </a:defRPr>
            </a:lvl6pPr>
            <a:lvl7pPr lvl="6" algn="ctr" rtl="0">
              <a:spcBef>
                <a:spcPts val="0"/>
              </a:spcBef>
              <a:spcAft>
                <a:spcPts val="0"/>
              </a:spcAft>
              <a:buClr>
                <a:schemeClr val="lt1"/>
              </a:buClr>
              <a:buSzPts val="6000"/>
              <a:buNone/>
              <a:defRPr sz="6000" b="1">
                <a:solidFill>
                  <a:schemeClr val="lt1"/>
                </a:solidFill>
              </a:defRPr>
            </a:lvl7pPr>
            <a:lvl8pPr lvl="7" algn="ctr" rtl="0">
              <a:spcBef>
                <a:spcPts val="0"/>
              </a:spcBef>
              <a:spcAft>
                <a:spcPts val="0"/>
              </a:spcAft>
              <a:buClr>
                <a:schemeClr val="lt1"/>
              </a:buClr>
              <a:buSzPts val="6000"/>
              <a:buNone/>
              <a:defRPr sz="6000" b="1">
                <a:solidFill>
                  <a:schemeClr val="lt1"/>
                </a:solidFill>
              </a:defRPr>
            </a:lvl8pPr>
            <a:lvl9pPr lvl="8" algn="ctr" rtl="0">
              <a:spcBef>
                <a:spcPts val="0"/>
              </a:spcBef>
              <a:spcAft>
                <a:spcPts val="0"/>
              </a:spcAft>
              <a:buClr>
                <a:schemeClr val="lt1"/>
              </a:buClr>
              <a:buSzPts val="6000"/>
              <a:buNone/>
              <a:defRPr sz="6000" b="1">
                <a:solidFill>
                  <a:schemeClr val="lt1"/>
                </a:solidFill>
              </a:defRPr>
            </a:lvl9pPr>
          </a:lstStyle>
          <a:p>
            <a:r>
              <a:t>xx%</a:t>
            </a:r>
          </a:p>
        </p:txBody>
      </p:sp>
      <p:sp>
        <p:nvSpPr>
          <p:cNvPr id="172" name="Google Shape;172;p16"/>
          <p:cNvSpPr txBox="1">
            <a:spLocks noGrp="1"/>
          </p:cNvSpPr>
          <p:nvPr>
            <p:ph type="subTitle" idx="1"/>
          </p:nvPr>
        </p:nvSpPr>
        <p:spPr>
          <a:xfrm>
            <a:off x="4670200" y="1199299"/>
            <a:ext cx="3492600" cy="39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173" name="Google Shape;173;p16"/>
          <p:cNvSpPr txBox="1">
            <a:spLocks noGrp="1"/>
          </p:cNvSpPr>
          <p:nvPr>
            <p:ph type="title" idx="2" hasCustomPrompt="1"/>
          </p:nvPr>
        </p:nvSpPr>
        <p:spPr>
          <a:xfrm>
            <a:off x="4670200" y="1807468"/>
            <a:ext cx="3492600" cy="669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800" b="0"/>
            </a:lvl1pPr>
            <a:lvl2pPr lvl="1" algn="ctr" rtl="0">
              <a:spcBef>
                <a:spcPts val="0"/>
              </a:spcBef>
              <a:spcAft>
                <a:spcPts val="0"/>
              </a:spcAft>
              <a:buClr>
                <a:schemeClr val="lt1"/>
              </a:buClr>
              <a:buSzPts val="6000"/>
              <a:buNone/>
              <a:defRPr sz="6000" b="1">
                <a:solidFill>
                  <a:schemeClr val="lt1"/>
                </a:solidFill>
              </a:defRPr>
            </a:lvl2pPr>
            <a:lvl3pPr lvl="2" algn="ctr" rtl="0">
              <a:spcBef>
                <a:spcPts val="0"/>
              </a:spcBef>
              <a:spcAft>
                <a:spcPts val="0"/>
              </a:spcAft>
              <a:buClr>
                <a:schemeClr val="lt1"/>
              </a:buClr>
              <a:buSzPts val="6000"/>
              <a:buNone/>
              <a:defRPr sz="6000" b="1">
                <a:solidFill>
                  <a:schemeClr val="lt1"/>
                </a:solidFill>
              </a:defRPr>
            </a:lvl3pPr>
            <a:lvl4pPr lvl="3" algn="ctr" rtl="0">
              <a:spcBef>
                <a:spcPts val="0"/>
              </a:spcBef>
              <a:spcAft>
                <a:spcPts val="0"/>
              </a:spcAft>
              <a:buClr>
                <a:schemeClr val="lt1"/>
              </a:buClr>
              <a:buSzPts val="6000"/>
              <a:buNone/>
              <a:defRPr sz="6000" b="1">
                <a:solidFill>
                  <a:schemeClr val="lt1"/>
                </a:solidFill>
              </a:defRPr>
            </a:lvl4pPr>
            <a:lvl5pPr lvl="4" algn="ctr" rtl="0">
              <a:spcBef>
                <a:spcPts val="0"/>
              </a:spcBef>
              <a:spcAft>
                <a:spcPts val="0"/>
              </a:spcAft>
              <a:buClr>
                <a:schemeClr val="lt1"/>
              </a:buClr>
              <a:buSzPts val="6000"/>
              <a:buNone/>
              <a:defRPr sz="6000" b="1">
                <a:solidFill>
                  <a:schemeClr val="lt1"/>
                </a:solidFill>
              </a:defRPr>
            </a:lvl5pPr>
            <a:lvl6pPr lvl="5" algn="ctr" rtl="0">
              <a:spcBef>
                <a:spcPts val="0"/>
              </a:spcBef>
              <a:spcAft>
                <a:spcPts val="0"/>
              </a:spcAft>
              <a:buClr>
                <a:schemeClr val="lt1"/>
              </a:buClr>
              <a:buSzPts val="6000"/>
              <a:buNone/>
              <a:defRPr sz="6000" b="1">
                <a:solidFill>
                  <a:schemeClr val="lt1"/>
                </a:solidFill>
              </a:defRPr>
            </a:lvl6pPr>
            <a:lvl7pPr lvl="6" algn="ctr" rtl="0">
              <a:spcBef>
                <a:spcPts val="0"/>
              </a:spcBef>
              <a:spcAft>
                <a:spcPts val="0"/>
              </a:spcAft>
              <a:buClr>
                <a:schemeClr val="lt1"/>
              </a:buClr>
              <a:buSzPts val="6000"/>
              <a:buNone/>
              <a:defRPr sz="6000" b="1">
                <a:solidFill>
                  <a:schemeClr val="lt1"/>
                </a:solidFill>
              </a:defRPr>
            </a:lvl7pPr>
            <a:lvl8pPr lvl="7" algn="ctr" rtl="0">
              <a:spcBef>
                <a:spcPts val="0"/>
              </a:spcBef>
              <a:spcAft>
                <a:spcPts val="0"/>
              </a:spcAft>
              <a:buClr>
                <a:schemeClr val="lt1"/>
              </a:buClr>
              <a:buSzPts val="6000"/>
              <a:buNone/>
              <a:defRPr sz="6000" b="1">
                <a:solidFill>
                  <a:schemeClr val="lt1"/>
                </a:solidFill>
              </a:defRPr>
            </a:lvl8pPr>
            <a:lvl9pPr lvl="8" algn="ctr" rtl="0">
              <a:spcBef>
                <a:spcPts val="0"/>
              </a:spcBef>
              <a:spcAft>
                <a:spcPts val="0"/>
              </a:spcAft>
              <a:buClr>
                <a:schemeClr val="lt1"/>
              </a:buClr>
              <a:buSzPts val="6000"/>
              <a:buNone/>
              <a:defRPr sz="6000" b="1">
                <a:solidFill>
                  <a:schemeClr val="lt1"/>
                </a:solidFill>
              </a:defRPr>
            </a:lvl9pPr>
          </a:lstStyle>
          <a:p>
            <a:r>
              <a:t>xx%</a:t>
            </a:r>
          </a:p>
        </p:txBody>
      </p:sp>
      <p:sp>
        <p:nvSpPr>
          <p:cNvPr id="174" name="Google Shape;174;p16"/>
          <p:cNvSpPr txBox="1">
            <a:spLocks noGrp="1"/>
          </p:cNvSpPr>
          <p:nvPr>
            <p:ph type="subTitle" idx="3"/>
          </p:nvPr>
        </p:nvSpPr>
        <p:spPr>
          <a:xfrm>
            <a:off x="4670200" y="2471670"/>
            <a:ext cx="3492600" cy="39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175" name="Google Shape;175;p16"/>
          <p:cNvSpPr txBox="1">
            <a:spLocks noGrp="1"/>
          </p:cNvSpPr>
          <p:nvPr>
            <p:ph type="title" idx="4" hasCustomPrompt="1"/>
          </p:nvPr>
        </p:nvSpPr>
        <p:spPr>
          <a:xfrm>
            <a:off x="4670200" y="3079739"/>
            <a:ext cx="3492600" cy="669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800"/>
            </a:lvl1pPr>
            <a:lvl2pPr lvl="1" algn="ctr" rtl="0">
              <a:spcBef>
                <a:spcPts val="0"/>
              </a:spcBef>
              <a:spcAft>
                <a:spcPts val="0"/>
              </a:spcAft>
              <a:buClr>
                <a:schemeClr val="lt1"/>
              </a:buClr>
              <a:buSzPts val="6000"/>
              <a:buNone/>
              <a:defRPr sz="6000" b="1">
                <a:solidFill>
                  <a:schemeClr val="lt1"/>
                </a:solidFill>
              </a:defRPr>
            </a:lvl2pPr>
            <a:lvl3pPr lvl="2" algn="ctr" rtl="0">
              <a:spcBef>
                <a:spcPts val="0"/>
              </a:spcBef>
              <a:spcAft>
                <a:spcPts val="0"/>
              </a:spcAft>
              <a:buClr>
                <a:schemeClr val="lt1"/>
              </a:buClr>
              <a:buSzPts val="6000"/>
              <a:buNone/>
              <a:defRPr sz="6000" b="1">
                <a:solidFill>
                  <a:schemeClr val="lt1"/>
                </a:solidFill>
              </a:defRPr>
            </a:lvl3pPr>
            <a:lvl4pPr lvl="3" algn="ctr" rtl="0">
              <a:spcBef>
                <a:spcPts val="0"/>
              </a:spcBef>
              <a:spcAft>
                <a:spcPts val="0"/>
              </a:spcAft>
              <a:buClr>
                <a:schemeClr val="lt1"/>
              </a:buClr>
              <a:buSzPts val="6000"/>
              <a:buNone/>
              <a:defRPr sz="6000" b="1">
                <a:solidFill>
                  <a:schemeClr val="lt1"/>
                </a:solidFill>
              </a:defRPr>
            </a:lvl4pPr>
            <a:lvl5pPr lvl="4" algn="ctr" rtl="0">
              <a:spcBef>
                <a:spcPts val="0"/>
              </a:spcBef>
              <a:spcAft>
                <a:spcPts val="0"/>
              </a:spcAft>
              <a:buClr>
                <a:schemeClr val="lt1"/>
              </a:buClr>
              <a:buSzPts val="6000"/>
              <a:buNone/>
              <a:defRPr sz="6000" b="1">
                <a:solidFill>
                  <a:schemeClr val="lt1"/>
                </a:solidFill>
              </a:defRPr>
            </a:lvl5pPr>
            <a:lvl6pPr lvl="5" algn="ctr" rtl="0">
              <a:spcBef>
                <a:spcPts val="0"/>
              </a:spcBef>
              <a:spcAft>
                <a:spcPts val="0"/>
              </a:spcAft>
              <a:buClr>
                <a:schemeClr val="lt1"/>
              </a:buClr>
              <a:buSzPts val="6000"/>
              <a:buNone/>
              <a:defRPr sz="6000" b="1">
                <a:solidFill>
                  <a:schemeClr val="lt1"/>
                </a:solidFill>
              </a:defRPr>
            </a:lvl6pPr>
            <a:lvl7pPr lvl="6" algn="ctr" rtl="0">
              <a:spcBef>
                <a:spcPts val="0"/>
              </a:spcBef>
              <a:spcAft>
                <a:spcPts val="0"/>
              </a:spcAft>
              <a:buClr>
                <a:schemeClr val="lt1"/>
              </a:buClr>
              <a:buSzPts val="6000"/>
              <a:buNone/>
              <a:defRPr sz="6000" b="1">
                <a:solidFill>
                  <a:schemeClr val="lt1"/>
                </a:solidFill>
              </a:defRPr>
            </a:lvl7pPr>
            <a:lvl8pPr lvl="7" algn="ctr" rtl="0">
              <a:spcBef>
                <a:spcPts val="0"/>
              </a:spcBef>
              <a:spcAft>
                <a:spcPts val="0"/>
              </a:spcAft>
              <a:buClr>
                <a:schemeClr val="lt1"/>
              </a:buClr>
              <a:buSzPts val="6000"/>
              <a:buNone/>
              <a:defRPr sz="6000" b="1">
                <a:solidFill>
                  <a:schemeClr val="lt1"/>
                </a:solidFill>
              </a:defRPr>
            </a:lvl8pPr>
            <a:lvl9pPr lvl="8" algn="ctr" rtl="0">
              <a:spcBef>
                <a:spcPts val="0"/>
              </a:spcBef>
              <a:spcAft>
                <a:spcPts val="0"/>
              </a:spcAft>
              <a:buClr>
                <a:schemeClr val="lt1"/>
              </a:buClr>
              <a:buSzPts val="6000"/>
              <a:buNone/>
              <a:defRPr sz="6000" b="1">
                <a:solidFill>
                  <a:schemeClr val="lt1"/>
                </a:solidFill>
              </a:defRPr>
            </a:lvl9pPr>
          </a:lstStyle>
          <a:p>
            <a:r>
              <a:t>xx%</a:t>
            </a:r>
          </a:p>
        </p:txBody>
      </p:sp>
      <p:sp>
        <p:nvSpPr>
          <p:cNvPr id="176" name="Google Shape;176;p16"/>
          <p:cNvSpPr txBox="1">
            <a:spLocks noGrp="1"/>
          </p:cNvSpPr>
          <p:nvPr>
            <p:ph type="subTitle" idx="5"/>
          </p:nvPr>
        </p:nvSpPr>
        <p:spPr>
          <a:xfrm>
            <a:off x="4670200" y="3744039"/>
            <a:ext cx="3492600" cy="39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177" name="Google Shape;177;p16"/>
          <p:cNvSpPr>
            <a:spLocks noGrp="1"/>
          </p:cNvSpPr>
          <p:nvPr>
            <p:ph type="pic" idx="6"/>
          </p:nvPr>
        </p:nvSpPr>
        <p:spPr>
          <a:xfrm>
            <a:off x="357600" y="267450"/>
            <a:ext cx="3653700" cy="3980100"/>
          </a:xfrm>
          <a:prstGeom prst="rect">
            <a:avLst/>
          </a:prstGeom>
          <a:noFill/>
          <a:ln w="9525" cap="flat" cmpd="sng">
            <a:solidFill>
              <a:schemeClr val="lt2"/>
            </a:solidFill>
            <a:prstDash val="solid"/>
            <a:round/>
            <a:headEnd type="none" w="sm" len="sm"/>
            <a:tailEnd type="none" w="sm" len="sm"/>
          </a:ln>
        </p:spPr>
      </p:sp>
      <p:grpSp>
        <p:nvGrpSpPr>
          <p:cNvPr id="178" name="Google Shape;178;p16"/>
          <p:cNvGrpSpPr/>
          <p:nvPr/>
        </p:nvGrpSpPr>
        <p:grpSpPr>
          <a:xfrm>
            <a:off x="-9000" y="267450"/>
            <a:ext cx="9165300" cy="4879500"/>
            <a:chOff x="-9000" y="267450"/>
            <a:chExt cx="9165300" cy="4879500"/>
          </a:xfrm>
        </p:grpSpPr>
        <p:cxnSp>
          <p:nvCxnSpPr>
            <p:cNvPr id="179" name="Google Shape;179;p16"/>
            <p:cNvCxnSpPr/>
            <p:nvPr/>
          </p:nvCxnSpPr>
          <p:spPr>
            <a:xfrm rot="10800000">
              <a:off x="-7225" y="4875950"/>
              <a:ext cx="9159900" cy="0"/>
            </a:xfrm>
            <a:prstGeom prst="straightConnector1">
              <a:avLst/>
            </a:prstGeom>
            <a:noFill/>
            <a:ln w="9525" cap="flat" cmpd="sng">
              <a:solidFill>
                <a:schemeClr val="lt2"/>
              </a:solidFill>
              <a:prstDash val="solid"/>
              <a:round/>
              <a:headEnd type="none" w="med" len="med"/>
              <a:tailEnd type="none" w="med" len="med"/>
            </a:ln>
          </p:spPr>
        </p:cxnSp>
        <p:cxnSp>
          <p:nvCxnSpPr>
            <p:cNvPr id="180" name="Google Shape;180;p16"/>
            <p:cNvCxnSpPr/>
            <p:nvPr/>
          </p:nvCxnSpPr>
          <p:spPr>
            <a:xfrm rot="10800000">
              <a:off x="-9000" y="267450"/>
              <a:ext cx="9165300" cy="0"/>
            </a:xfrm>
            <a:prstGeom prst="straightConnector1">
              <a:avLst/>
            </a:prstGeom>
            <a:noFill/>
            <a:ln w="9525" cap="flat" cmpd="sng">
              <a:solidFill>
                <a:schemeClr val="lt2"/>
              </a:solidFill>
              <a:prstDash val="solid"/>
              <a:round/>
              <a:headEnd type="none" w="med" len="med"/>
              <a:tailEnd type="none" w="med" len="med"/>
            </a:ln>
          </p:spPr>
        </p:cxnSp>
        <p:cxnSp>
          <p:nvCxnSpPr>
            <p:cNvPr id="181" name="Google Shape;181;p16"/>
            <p:cNvCxnSpPr/>
            <p:nvPr/>
          </p:nvCxnSpPr>
          <p:spPr>
            <a:xfrm>
              <a:off x="357600" y="267450"/>
              <a:ext cx="0" cy="4879500"/>
            </a:xfrm>
            <a:prstGeom prst="straightConnector1">
              <a:avLst/>
            </a:prstGeom>
            <a:noFill/>
            <a:ln w="9525" cap="flat" cmpd="sng">
              <a:solidFill>
                <a:schemeClr val="lt2"/>
              </a:solidFill>
              <a:prstDash val="solid"/>
              <a:round/>
              <a:headEnd type="none" w="med" len="med"/>
              <a:tailEnd type="none" w="med" len="med"/>
            </a:ln>
          </p:spPr>
        </p:cxnSp>
        <p:cxnSp>
          <p:nvCxnSpPr>
            <p:cNvPr id="182" name="Google Shape;182;p16"/>
            <p:cNvCxnSpPr/>
            <p:nvPr/>
          </p:nvCxnSpPr>
          <p:spPr>
            <a:xfrm>
              <a:off x="8786500" y="267450"/>
              <a:ext cx="0" cy="4879500"/>
            </a:xfrm>
            <a:prstGeom prst="straightConnector1">
              <a:avLst/>
            </a:prstGeom>
            <a:noFill/>
            <a:ln w="9525" cap="flat" cmpd="sng">
              <a:solidFill>
                <a:schemeClr val="lt2"/>
              </a:solidFill>
              <a:prstDash val="solid"/>
              <a:round/>
              <a:headEnd type="none" w="med" len="med"/>
              <a:tailEnd type="none" w="med" len="med"/>
            </a:ln>
          </p:spPr>
        </p:cxnSp>
      </p:grpSp>
      <p:grpSp>
        <p:nvGrpSpPr>
          <p:cNvPr id="183" name="Google Shape;183;p16"/>
          <p:cNvGrpSpPr/>
          <p:nvPr/>
        </p:nvGrpSpPr>
        <p:grpSpPr>
          <a:xfrm>
            <a:off x="289050" y="198900"/>
            <a:ext cx="8566000" cy="4745600"/>
            <a:chOff x="289050" y="198900"/>
            <a:chExt cx="8566000" cy="4745600"/>
          </a:xfrm>
        </p:grpSpPr>
        <p:sp>
          <p:nvSpPr>
            <p:cNvPr id="184" name="Google Shape;184;p16"/>
            <p:cNvSpPr/>
            <p:nvPr/>
          </p:nvSpPr>
          <p:spPr>
            <a:xfrm flipH="1">
              <a:off x="8717950" y="198900"/>
              <a:ext cx="137100" cy="137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185" name="Google Shape;185;p16"/>
            <p:cNvSpPr/>
            <p:nvPr/>
          </p:nvSpPr>
          <p:spPr>
            <a:xfrm flipH="1">
              <a:off x="289050" y="4807400"/>
              <a:ext cx="137100" cy="13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_4_1">
    <p:spTree>
      <p:nvGrpSpPr>
        <p:cNvPr id="1" name="Shape 186"/>
        <p:cNvGrpSpPr/>
        <p:nvPr/>
      </p:nvGrpSpPr>
      <p:grpSpPr>
        <a:xfrm>
          <a:off x="0" y="0"/>
          <a:ext cx="0" cy="0"/>
          <a:chOff x="0" y="0"/>
          <a:chExt cx="0" cy="0"/>
        </a:xfrm>
      </p:grpSpPr>
      <p:sp>
        <p:nvSpPr>
          <p:cNvPr id="187" name="Google Shape;187;p17"/>
          <p:cNvSpPr txBox="1">
            <a:spLocks noGrp="1"/>
          </p:cNvSpPr>
          <p:nvPr>
            <p:ph type="title"/>
          </p:nvPr>
        </p:nvSpPr>
        <p:spPr>
          <a:xfrm>
            <a:off x="720000" y="2812250"/>
            <a:ext cx="3100200" cy="10455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8" name="Google Shape;188;p17"/>
          <p:cNvSpPr txBox="1">
            <a:spLocks noGrp="1"/>
          </p:cNvSpPr>
          <p:nvPr>
            <p:ph type="subTitle" idx="1"/>
          </p:nvPr>
        </p:nvSpPr>
        <p:spPr>
          <a:xfrm>
            <a:off x="720000" y="3913400"/>
            <a:ext cx="3100200" cy="69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9" name="Google Shape;189;p17"/>
          <p:cNvSpPr>
            <a:spLocks noGrp="1"/>
          </p:cNvSpPr>
          <p:nvPr>
            <p:ph type="pic" idx="2"/>
          </p:nvPr>
        </p:nvSpPr>
        <p:spPr>
          <a:xfrm>
            <a:off x="3905350" y="535000"/>
            <a:ext cx="2216700" cy="4073400"/>
          </a:xfrm>
          <a:prstGeom prst="rect">
            <a:avLst/>
          </a:prstGeom>
          <a:noFill/>
          <a:ln w="9525" cap="flat" cmpd="sng">
            <a:solidFill>
              <a:schemeClr val="lt2"/>
            </a:solidFill>
            <a:prstDash val="solid"/>
            <a:round/>
            <a:headEnd type="none" w="sm" len="sm"/>
            <a:tailEnd type="none" w="sm" len="sm"/>
          </a:ln>
        </p:spPr>
      </p:sp>
      <p:sp>
        <p:nvSpPr>
          <p:cNvPr id="190" name="Google Shape;190;p17"/>
          <p:cNvSpPr>
            <a:spLocks noGrp="1"/>
          </p:cNvSpPr>
          <p:nvPr>
            <p:ph type="pic" idx="3"/>
          </p:nvPr>
        </p:nvSpPr>
        <p:spPr>
          <a:xfrm>
            <a:off x="715100" y="535000"/>
            <a:ext cx="3100200" cy="2174700"/>
          </a:xfrm>
          <a:prstGeom prst="rect">
            <a:avLst/>
          </a:prstGeom>
          <a:noFill/>
          <a:ln w="9525" cap="flat" cmpd="sng">
            <a:solidFill>
              <a:schemeClr val="lt2"/>
            </a:solidFill>
            <a:prstDash val="solid"/>
            <a:round/>
            <a:headEnd type="none" w="sm" len="sm"/>
            <a:tailEnd type="none" w="sm" len="sm"/>
          </a:ln>
        </p:spPr>
      </p:sp>
      <p:sp>
        <p:nvSpPr>
          <p:cNvPr id="191" name="Google Shape;191;p17"/>
          <p:cNvSpPr>
            <a:spLocks noGrp="1"/>
          </p:cNvSpPr>
          <p:nvPr>
            <p:ph type="pic" idx="4"/>
          </p:nvPr>
        </p:nvSpPr>
        <p:spPr>
          <a:xfrm>
            <a:off x="6212150" y="534975"/>
            <a:ext cx="2216700" cy="2174400"/>
          </a:xfrm>
          <a:prstGeom prst="rect">
            <a:avLst/>
          </a:prstGeom>
          <a:noFill/>
          <a:ln w="9525" cap="flat" cmpd="sng">
            <a:solidFill>
              <a:schemeClr val="lt2"/>
            </a:solidFill>
            <a:prstDash val="solid"/>
            <a:round/>
            <a:headEnd type="none" w="sm" len="sm"/>
            <a:tailEnd type="none" w="sm" len="sm"/>
          </a:ln>
        </p:spPr>
      </p:sp>
      <p:sp>
        <p:nvSpPr>
          <p:cNvPr id="192" name="Google Shape;192;p17"/>
          <p:cNvSpPr>
            <a:spLocks noGrp="1"/>
          </p:cNvSpPr>
          <p:nvPr>
            <p:ph type="pic" idx="5"/>
          </p:nvPr>
        </p:nvSpPr>
        <p:spPr>
          <a:xfrm>
            <a:off x="6212150" y="2799525"/>
            <a:ext cx="2216700" cy="1809000"/>
          </a:xfrm>
          <a:prstGeom prst="rect">
            <a:avLst/>
          </a:prstGeom>
          <a:noFill/>
          <a:ln w="9525" cap="flat" cmpd="sng">
            <a:solidFill>
              <a:schemeClr val="lt2"/>
            </a:solidFill>
            <a:prstDash val="solid"/>
            <a:round/>
            <a:headEnd type="none" w="sm" len="sm"/>
            <a:tailEnd type="none" w="sm" len="sm"/>
          </a:ln>
        </p:spPr>
      </p:sp>
      <p:grpSp>
        <p:nvGrpSpPr>
          <p:cNvPr id="193" name="Google Shape;193;p17"/>
          <p:cNvGrpSpPr/>
          <p:nvPr/>
        </p:nvGrpSpPr>
        <p:grpSpPr>
          <a:xfrm>
            <a:off x="-2975" y="267450"/>
            <a:ext cx="9151200" cy="4879500"/>
            <a:chOff x="-2975" y="267450"/>
            <a:chExt cx="9151200" cy="4879500"/>
          </a:xfrm>
        </p:grpSpPr>
        <p:cxnSp>
          <p:nvCxnSpPr>
            <p:cNvPr id="194" name="Google Shape;194;p17"/>
            <p:cNvCxnSpPr/>
            <p:nvPr/>
          </p:nvCxnSpPr>
          <p:spPr>
            <a:xfrm>
              <a:off x="-2975" y="4875950"/>
              <a:ext cx="9151200" cy="0"/>
            </a:xfrm>
            <a:prstGeom prst="straightConnector1">
              <a:avLst/>
            </a:prstGeom>
            <a:noFill/>
            <a:ln w="9525" cap="flat" cmpd="sng">
              <a:solidFill>
                <a:schemeClr val="lt2"/>
              </a:solidFill>
              <a:prstDash val="solid"/>
              <a:round/>
              <a:headEnd type="none" w="med" len="med"/>
              <a:tailEnd type="none" w="med" len="med"/>
            </a:ln>
          </p:spPr>
        </p:cxnSp>
        <p:cxnSp>
          <p:nvCxnSpPr>
            <p:cNvPr id="195" name="Google Shape;195;p17"/>
            <p:cNvCxnSpPr/>
            <p:nvPr/>
          </p:nvCxnSpPr>
          <p:spPr>
            <a:xfrm>
              <a:off x="357600" y="267450"/>
              <a:ext cx="0" cy="4879500"/>
            </a:xfrm>
            <a:prstGeom prst="straightConnector1">
              <a:avLst/>
            </a:prstGeom>
            <a:noFill/>
            <a:ln w="9525" cap="flat" cmpd="sng">
              <a:solidFill>
                <a:schemeClr val="lt2"/>
              </a:solidFill>
              <a:prstDash val="solid"/>
              <a:round/>
              <a:headEnd type="none" w="med" len="med"/>
              <a:tailEnd type="none" w="med" len="med"/>
            </a:ln>
          </p:spPr>
        </p:cxnSp>
        <p:cxnSp>
          <p:nvCxnSpPr>
            <p:cNvPr id="196" name="Google Shape;196;p17"/>
            <p:cNvCxnSpPr/>
            <p:nvPr/>
          </p:nvCxnSpPr>
          <p:spPr>
            <a:xfrm>
              <a:off x="8786500" y="267450"/>
              <a:ext cx="0" cy="4879500"/>
            </a:xfrm>
            <a:prstGeom prst="straightConnector1">
              <a:avLst/>
            </a:prstGeom>
            <a:noFill/>
            <a:ln w="9525" cap="flat" cmpd="sng">
              <a:solidFill>
                <a:schemeClr val="lt2"/>
              </a:solidFill>
              <a:prstDash val="solid"/>
              <a:round/>
              <a:headEnd type="none" w="med" len="med"/>
              <a:tailEnd type="none" w="med" len="med"/>
            </a:ln>
          </p:spPr>
        </p:cxnSp>
        <p:cxnSp>
          <p:nvCxnSpPr>
            <p:cNvPr id="197" name="Google Shape;197;p17"/>
            <p:cNvCxnSpPr/>
            <p:nvPr/>
          </p:nvCxnSpPr>
          <p:spPr>
            <a:xfrm>
              <a:off x="-2375" y="267450"/>
              <a:ext cx="9149400" cy="0"/>
            </a:xfrm>
            <a:prstGeom prst="straightConnector1">
              <a:avLst/>
            </a:prstGeom>
            <a:noFill/>
            <a:ln w="9525" cap="flat" cmpd="sng">
              <a:solidFill>
                <a:schemeClr val="lt2"/>
              </a:solidFill>
              <a:prstDash val="solid"/>
              <a:round/>
              <a:headEnd type="none" w="med" len="med"/>
              <a:tailEnd type="none" w="med" len="med"/>
            </a:ln>
          </p:spPr>
        </p:cxnSp>
      </p:grpSp>
      <p:grpSp>
        <p:nvGrpSpPr>
          <p:cNvPr id="198" name="Google Shape;198;p17"/>
          <p:cNvGrpSpPr/>
          <p:nvPr/>
        </p:nvGrpSpPr>
        <p:grpSpPr>
          <a:xfrm>
            <a:off x="289050" y="198900"/>
            <a:ext cx="8566000" cy="4745600"/>
            <a:chOff x="289050" y="198900"/>
            <a:chExt cx="8566000" cy="4745600"/>
          </a:xfrm>
        </p:grpSpPr>
        <p:grpSp>
          <p:nvGrpSpPr>
            <p:cNvPr id="199" name="Google Shape;199;p17"/>
            <p:cNvGrpSpPr/>
            <p:nvPr/>
          </p:nvGrpSpPr>
          <p:grpSpPr>
            <a:xfrm>
              <a:off x="289050" y="198900"/>
              <a:ext cx="8566000" cy="4745600"/>
              <a:chOff x="289050" y="198900"/>
              <a:chExt cx="8566000" cy="4745600"/>
            </a:xfrm>
          </p:grpSpPr>
          <p:sp>
            <p:nvSpPr>
              <p:cNvPr id="200" name="Google Shape;200;p17"/>
              <p:cNvSpPr/>
              <p:nvPr/>
            </p:nvSpPr>
            <p:spPr>
              <a:xfrm>
                <a:off x="289050" y="4807400"/>
                <a:ext cx="137100" cy="13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201" name="Google Shape;201;p17"/>
              <p:cNvSpPr/>
              <p:nvPr/>
            </p:nvSpPr>
            <p:spPr>
              <a:xfrm>
                <a:off x="8717950" y="198900"/>
                <a:ext cx="137100" cy="137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grpSp>
        <p:sp>
          <p:nvSpPr>
            <p:cNvPr id="202" name="Google Shape;202;p17"/>
            <p:cNvSpPr/>
            <p:nvPr/>
          </p:nvSpPr>
          <p:spPr>
            <a:xfrm>
              <a:off x="8717950" y="4807400"/>
              <a:ext cx="137100" cy="13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CUSTOM_4_1_1">
    <p:spTree>
      <p:nvGrpSpPr>
        <p:cNvPr id="1" name="Shape 203"/>
        <p:cNvGrpSpPr/>
        <p:nvPr/>
      </p:nvGrpSpPr>
      <p:grpSpPr>
        <a:xfrm>
          <a:off x="0" y="0"/>
          <a:ext cx="0" cy="0"/>
          <a:chOff x="0" y="0"/>
          <a:chExt cx="0" cy="0"/>
        </a:xfrm>
      </p:grpSpPr>
      <p:sp>
        <p:nvSpPr>
          <p:cNvPr id="204" name="Google Shape;204;p18"/>
          <p:cNvSpPr txBox="1">
            <a:spLocks noGrp="1"/>
          </p:cNvSpPr>
          <p:nvPr>
            <p:ph type="title"/>
          </p:nvPr>
        </p:nvSpPr>
        <p:spPr>
          <a:xfrm>
            <a:off x="4221900" y="2274975"/>
            <a:ext cx="4207200" cy="1008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5" name="Google Shape;205;p18"/>
          <p:cNvSpPr txBox="1">
            <a:spLocks noGrp="1"/>
          </p:cNvSpPr>
          <p:nvPr>
            <p:ph type="subTitle" idx="1"/>
          </p:nvPr>
        </p:nvSpPr>
        <p:spPr>
          <a:xfrm>
            <a:off x="4221900" y="3760760"/>
            <a:ext cx="4207200" cy="808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6" name="Google Shape;206;p18"/>
          <p:cNvSpPr>
            <a:spLocks noGrp="1"/>
          </p:cNvSpPr>
          <p:nvPr>
            <p:ph type="pic" idx="2"/>
          </p:nvPr>
        </p:nvSpPr>
        <p:spPr>
          <a:xfrm>
            <a:off x="357600" y="895650"/>
            <a:ext cx="3653400" cy="2613900"/>
          </a:xfrm>
          <a:prstGeom prst="rect">
            <a:avLst/>
          </a:prstGeom>
          <a:noFill/>
          <a:ln w="9525" cap="flat" cmpd="sng">
            <a:solidFill>
              <a:schemeClr val="lt2"/>
            </a:solidFill>
            <a:prstDash val="solid"/>
            <a:round/>
            <a:headEnd type="none" w="sm" len="sm"/>
            <a:tailEnd type="none" w="sm" len="sm"/>
          </a:ln>
        </p:spPr>
      </p:sp>
      <p:grpSp>
        <p:nvGrpSpPr>
          <p:cNvPr id="207" name="Google Shape;207;p18"/>
          <p:cNvGrpSpPr/>
          <p:nvPr/>
        </p:nvGrpSpPr>
        <p:grpSpPr>
          <a:xfrm>
            <a:off x="-5475" y="267450"/>
            <a:ext cx="9164400" cy="4879500"/>
            <a:chOff x="-5475" y="267450"/>
            <a:chExt cx="9164400" cy="4879500"/>
          </a:xfrm>
        </p:grpSpPr>
        <p:cxnSp>
          <p:nvCxnSpPr>
            <p:cNvPr id="208" name="Google Shape;208;p18"/>
            <p:cNvCxnSpPr/>
            <p:nvPr/>
          </p:nvCxnSpPr>
          <p:spPr>
            <a:xfrm>
              <a:off x="-4750" y="4875950"/>
              <a:ext cx="9153900" cy="0"/>
            </a:xfrm>
            <a:prstGeom prst="straightConnector1">
              <a:avLst/>
            </a:prstGeom>
            <a:noFill/>
            <a:ln w="9525" cap="flat" cmpd="sng">
              <a:solidFill>
                <a:schemeClr val="lt2"/>
              </a:solidFill>
              <a:prstDash val="solid"/>
              <a:round/>
              <a:headEnd type="none" w="med" len="med"/>
              <a:tailEnd type="none" w="med" len="med"/>
            </a:ln>
          </p:spPr>
        </p:cxnSp>
        <p:cxnSp>
          <p:nvCxnSpPr>
            <p:cNvPr id="209" name="Google Shape;209;p18"/>
            <p:cNvCxnSpPr/>
            <p:nvPr/>
          </p:nvCxnSpPr>
          <p:spPr>
            <a:xfrm>
              <a:off x="8786500" y="267450"/>
              <a:ext cx="0" cy="4879500"/>
            </a:xfrm>
            <a:prstGeom prst="straightConnector1">
              <a:avLst/>
            </a:prstGeom>
            <a:noFill/>
            <a:ln w="9525" cap="flat" cmpd="sng">
              <a:solidFill>
                <a:schemeClr val="lt2"/>
              </a:solidFill>
              <a:prstDash val="solid"/>
              <a:round/>
              <a:headEnd type="none" w="med" len="med"/>
              <a:tailEnd type="none" w="med" len="med"/>
            </a:ln>
          </p:spPr>
        </p:cxnSp>
        <p:cxnSp>
          <p:nvCxnSpPr>
            <p:cNvPr id="210" name="Google Shape;210;p18"/>
            <p:cNvCxnSpPr/>
            <p:nvPr/>
          </p:nvCxnSpPr>
          <p:spPr>
            <a:xfrm>
              <a:off x="357600" y="267450"/>
              <a:ext cx="0" cy="4879500"/>
            </a:xfrm>
            <a:prstGeom prst="straightConnector1">
              <a:avLst/>
            </a:prstGeom>
            <a:noFill/>
            <a:ln w="9525" cap="flat" cmpd="sng">
              <a:solidFill>
                <a:schemeClr val="lt2"/>
              </a:solidFill>
              <a:prstDash val="solid"/>
              <a:round/>
              <a:headEnd type="none" w="med" len="med"/>
              <a:tailEnd type="none" w="med" len="med"/>
            </a:ln>
          </p:spPr>
        </p:cxnSp>
        <p:cxnSp>
          <p:nvCxnSpPr>
            <p:cNvPr id="211" name="Google Shape;211;p18"/>
            <p:cNvCxnSpPr/>
            <p:nvPr/>
          </p:nvCxnSpPr>
          <p:spPr>
            <a:xfrm>
              <a:off x="-5475" y="267450"/>
              <a:ext cx="9164400" cy="0"/>
            </a:xfrm>
            <a:prstGeom prst="straightConnector1">
              <a:avLst/>
            </a:prstGeom>
            <a:noFill/>
            <a:ln w="9525" cap="flat" cmpd="sng">
              <a:solidFill>
                <a:schemeClr val="lt2"/>
              </a:solidFill>
              <a:prstDash val="solid"/>
              <a:round/>
              <a:headEnd type="none" w="med" len="med"/>
              <a:tailEnd type="none" w="med" len="med"/>
            </a:ln>
          </p:spPr>
        </p:cxnSp>
      </p:grpSp>
      <p:grpSp>
        <p:nvGrpSpPr>
          <p:cNvPr id="212" name="Google Shape;212;p18"/>
          <p:cNvGrpSpPr/>
          <p:nvPr/>
        </p:nvGrpSpPr>
        <p:grpSpPr>
          <a:xfrm>
            <a:off x="289050" y="198900"/>
            <a:ext cx="8566000" cy="4745600"/>
            <a:chOff x="289050" y="198900"/>
            <a:chExt cx="8566000" cy="4745600"/>
          </a:xfrm>
        </p:grpSpPr>
        <p:sp>
          <p:nvSpPr>
            <p:cNvPr id="213" name="Google Shape;213;p18"/>
            <p:cNvSpPr/>
            <p:nvPr/>
          </p:nvSpPr>
          <p:spPr>
            <a:xfrm>
              <a:off x="8717950" y="4807400"/>
              <a:ext cx="137100" cy="13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214" name="Google Shape;214;p18"/>
            <p:cNvSpPr/>
            <p:nvPr/>
          </p:nvSpPr>
          <p:spPr>
            <a:xfrm>
              <a:off x="289050" y="198900"/>
              <a:ext cx="137100" cy="137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TITLE_AND_BODY_1">
    <p:spTree>
      <p:nvGrpSpPr>
        <p:cNvPr id="1" name="Shape 215"/>
        <p:cNvGrpSpPr/>
        <p:nvPr/>
      </p:nvGrpSpPr>
      <p:grpSpPr>
        <a:xfrm>
          <a:off x="0" y="0"/>
          <a:ext cx="0" cy="0"/>
          <a:chOff x="0" y="0"/>
          <a:chExt cx="0" cy="0"/>
        </a:xfrm>
      </p:grpSpPr>
      <p:sp>
        <p:nvSpPr>
          <p:cNvPr id="216" name="Google Shape;216;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7" name="Google Shape;217;p19"/>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Char char="●"/>
              <a:defRPr>
                <a:solidFill>
                  <a:srgbClr val="434343"/>
                </a:solidFill>
              </a:defRPr>
            </a:lvl1pPr>
            <a:lvl2pPr marL="914400" lvl="1" indent="-304800" rtl="0">
              <a:lnSpc>
                <a:spcPct val="115000"/>
              </a:lnSpc>
              <a:spcBef>
                <a:spcPts val="0"/>
              </a:spcBef>
              <a:spcAft>
                <a:spcPts val="0"/>
              </a:spcAft>
              <a:buClr>
                <a:srgbClr val="434343"/>
              </a:buClr>
              <a:buSzPts val="1200"/>
              <a:buChar char="○"/>
              <a:defRPr>
                <a:solidFill>
                  <a:srgbClr val="434343"/>
                </a:solidFill>
              </a:defRPr>
            </a:lvl2pPr>
            <a:lvl3pPr marL="1371600" lvl="2" indent="-304800" rtl="0">
              <a:lnSpc>
                <a:spcPct val="115000"/>
              </a:lnSpc>
              <a:spcBef>
                <a:spcPts val="0"/>
              </a:spcBef>
              <a:spcAft>
                <a:spcPts val="0"/>
              </a:spcAft>
              <a:buClr>
                <a:srgbClr val="434343"/>
              </a:buClr>
              <a:buSzPts val="1200"/>
              <a:buChar char="■"/>
              <a:defRPr>
                <a:solidFill>
                  <a:srgbClr val="434343"/>
                </a:solidFill>
              </a:defRPr>
            </a:lvl3pPr>
            <a:lvl4pPr marL="1828800" lvl="3" indent="-304800" rtl="0">
              <a:lnSpc>
                <a:spcPct val="115000"/>
              </a:lnSpc>
              <a:spcBef>
                <a:spcPts val="0"/>
              </a:spcBef>
              <a:spcAft>
                <a:spcPts val="0"/>
              </a:spcAft>
              <a:buClr>
                <a:srgbClr val="434343"/>
              </a:buClr>
              <a:buSzPts val="1200"/>
              <a:buChar char="●"/>
              <a:defRPr>
                <a:solidFill>
                  <a:srgbClr val="434343"/>
                </a:solidFill>
              </a:defRPr>
            </a:lvl4pPr>
            <a:lvl5pPr marL="2286000" lvl="4" indent="-304800" rtl="0">
              <a:lnSpc>
                <a:spcPct val="115000"/>
              </a:lnSpc>
              <a:spcBef>
                <a:spcPts val="0"/>
              </a:spcBef>
              <a:spcAft>
                <a:spcPts val="0"/>
              </a:spcAft>
              <a:buClr>
                <a:srgbClr val="434343"/>
              </a:buClr>
              <a:buSzPts val="1200"/>
              <a:buChar char="○"/>
              <a:defRPr>
                <a:solidFill>
                  <a:srgbClr val="434343"/>
                </a:solidFill>
              </a:defRPr>
            </a:lvl5pPr>
            <a:lvl6pPr marL="2743200" lvl="5" indent="-304800" rtl="0">
              <a:lnSpc>
                <a:spcPct val="115000"/>
              </a:lnSpc>
              <a:spcBef>
                <a:spcPts val="0"/>
              </a:spcBef>
              <a:spcAft>
                <a:spcPts val="0"/>
              </a:spcAft>
              <a:buClr>
                <a:srgbClr val="434343"/>
              </a:buClr>
              <a:buSzPts val="1200"/>
              <a:buChar char="■"/>
              <a:defRPr>
                <a:solidFill>
                  <a:srgbClr val="434343"/>
                </a:solidFill>
              </a:defRPr>
            </a:lvl6pPr>
            <a:lvl7pPr marL="3200400" lvl="6" indent="-304800" rtl="0">
              <a:lnSpc>
                <a:spcPct val="115000"/>
              </a:lnSpc>
              <a:spcBef>
                <a:spcPts val="0"/>
              </a:spcBef>
              <a:spcAft>
                <a:spcPts val="0"/>
              </a:spcAft>
              <a:buClr>
                <a:srgbClr val="434343"/>
              </a:buClr>
              <a:buSzPts val="1200"/>
              <a:buChar char="●"/>
              <a:defRPr>
                <a:solidFill>
                  <a:srgbClr val="434343"/>
                </a:solidFill>
              </a:defRPr>
            </a:lvl7pPr>
            <a:lvl8pPr marL="3657600" lvl="7" indent="-304800" rtl="0">
              <a:lnSpc>
                <a:spcPct val="115000"/>
              </a:lnSpc>
              <a:spcBef>
                <a:spcPts val="0"/>
              </a:spcBef>
              <a:spcAft>
                <a:spcPts val="0"/>
              </a:spcAft>
              <a:buClr>
                <a:srgbClr val="434343"/>
              </a:buClr>
              <a:buSzPts val="1200"/>
              <a:buChar char="○"/>
              <a:defRPr>
                <a:solidFill>
                  <a:srgbClr val="434343"/>
                </a:solidFill>
              </a:defRPr>
            </a:lvl8pPr>
            <a:lvl9pPr marL="4114800" lvl="8" indent="-304800" rtl="0">
              <a:lnSpc>
                <a:spcPct val="115000"/>
              </a:lnSpc>
              <a:spcBef>
                <a:spcPts val="0"/>
              </a:spcBef>
              <a:spcAft>
                <a:spcPts val="0"/>
              </a:spcAft>
              <a:buClr>
                <a:srgbClr val="434343"/>
              </a:buClr>
              <a:buSzPts val="1200"/>
              <a:buChar char="■"/>
              <a:defRPr>
                <a:solidFill>
                  <a:srgbClr val="434343"/>
                </a:solidFill>
              </a:defRPr>
            </a:lvl9pPr>
          </a:lstStyle>
          <a:p>
            <a:endParaRPr/>
          </a:p>
        </p:txBody>
      </p:sp>
      <p:grpSp>
        <p:nvGrpSpPr>
          <p:cNvPr id="218" name="Google Shape;218;p19"/>
          <p:cNvGrpSpPr/>
          <p:nvPr/>
        </p:nvGrpSpPr>
        <p:grpSpPr>
          <a:xfrm>
            <a:off x="-2975" y="267450"/>
            <a:ext cx="9151200" cy="4879500"/>
            <a:chOff x="-2975" y="267450"/>
            <a:chExt cx="9151200" cy="4879500"/>
          </a:xfrm>
        </p:grpSpPr>
        <p:cxnSp>
          <p:nvCxnSpPr>
            <p:cNvPr id="219" name="Google Shape;219;p19"/>
            <p:cNvCxnSpPr/>
            <p:nvPr/>
          </p:nvCxnSpPr>
          <p:spPr>
            <a:xfrm>
              <a:off x="-2975" y="4875950"/>
              <a:ext cx="9151200" cy="0"/>
            </a:xfrm>
            <a:prstGeom prst="straightConnector1">
              <a:avLst/>
            </a:prstGeom>
            <a:noFill/>
            <a:ln w="9525" cap="flat" cmpd="sng">
              <a:solidFill>
                <a:schemeClr val="lt2"/>
              </a:solidFill>
              <a:prstDash val="solid"/>
              <a:round/>
              <a:headEnd type="none" w="med" len="med"/>
              <a:tailEnd type="none" w="med" len="med"/>
            </a:ln>
          </p:spPr>
        </p:cxnSp>
        <p:cxnSp>
          <p:nvCxnSpPr>
            <p:cNvPr id="220" name="Google Shape;220;p19"/>
            <p:cNvCxnSpPr/>
            <p:nvPr/>
          </p:nvCxnSpPr>
          <p:spPr>
            <a:xfrm>
              <a:off x="357600" y="267450"/>
              <a:ext cx="0" cy="4879500"/>
            </a:xfrm>
            <a:prstGeom prst="straightConnector1">
              <a:avLst/>
            </a:prstGeom>
            <a:noFill/>
            <a:ln w="9525" cap="flat" cmpd="sng">
              <a:solidFill>
                <a:schemeClr val="lt2"/>
              </a:solidFill>
              <a:prstDash val="solid"/>
              <a:round/>
              <a:headEnd type="none" w="med" len="med"/>
              <a:tailEnd type="none" w="med" len="med"/>
            </a:ln>
          </p:spPr>
        </p:cxnSp>
        <p:cxnSp>
          <p:nvCxnSpPr>
            <p:cNvPr id="221" name="Google Shape;221;p19"/>
            <p:cNvCxnSpPr/>
            <p:nvPr/>
          </p:nvCxnSpPr>
          <p:spPr>
            <a:xfrm>
              <a:off x="8786500" y="267450"/>
              <a:ext cx="0" cy="4879500"/>
            </a:xfrm>
            <a:prstGeom prst="straightConnector1">
              <a:avLst/>
            </a:prstGeom>
            <a:noFill/>
            <a:ln w="9525" cap="flat" cmpd="sng">
              <a:solidFill>
                <a:schemeClr val="lt2"/>
              </a:solidFill>
              <a:prstDash val="solid"/>
              <a:round/>
              <a:headEnd type="none" w="med" len="med"/>
              <a:tailEnd type="none" w="med" len="med"/>
            </a:ln>
          </p:spPr>
        </p:cxnSp>
        <p:cxnSp>
          <p:nvCxnSpPr>
            <p:cNvPr id="222" name="Google Shape;222;p19"/>
            <p:cNvCxnSpPr/>
            <p:nvPr/>
          </p:nvCxnSpPr>
          <p:spPr>
            <a:xfrm>
              <a:off x="-2375" y="267450"/>
              <a:ext cx="9149400" cy="0"/>
            </a:xfrm>
            <a:prstGeom prst="straightConnector1">
              <a:avLst/>
            </a:prstGeom>
            <a:noFill/>
            <a:ln w="9525" cap="flat" cmpd="sng">
              <a:solidFill>
                <a:schemeClr val="lt2"/>
              </a:solidFill>
              <a:prstDash val="solid"/>
              <a:round/>
              <a:headEnd type="none" w="med" len="med"/>
              <a:tailEnd type="none" w="med" len="med"/>
            </a:ln>
          </p:spPr>
        </p:cxnSp>
      </p:grpSp>
      <p:grpSp>
        <p:nvGrpSpPr>
          <p:cNvPr id="223" name="Google Shape;223;p19"/>
          <p:cNvGrpSpPr/>
          <p:nvPr/>
        </p:nvGrpSpPr>
        <p:grpSpPr>
          <a:xfrm>
            <a:off x="289050" y="198900"/>
            <a:ext cx="8566000" cy="4745600"/>
            <a:chOff x="289050" y="198900"/>
            <a:chExt cx="8566000" cy="4745600"/>
          </a:xfrm>
        </p:grpSpPr>
        <p:grpSp>
          <p:nvGrpSpPr>
            <p:cNvPr id="224" name="Google Shape;224;p19"/>
            <p:cNvGrpSpPr/>
            <p:nvPr/>
          </p:nvGrpSpPr>
          <p:grpSpPr>
            <a:xfrm>
              <a:off x="289050" y="198900"/>
              <a:ext cx="8566000" cy="137100"/>
              <a:chOff x="289050" y="198900"/>
              <a:chExt cx="8566000" cy="137100"/>
            </a:xfrm>
          </p:grpSpPr>
          <p:sp>
            <p:nvSpPr>
              <p:cNvPr id="225" name="Google Shape;225;p19"/>
              <p:cNvSpPr/>
              <p:nvPr/>
            </p:nvSpPr>
            <p:spPr>
              <a:xfrm>
                <a:off x="289050" y="198900"/>
                <a:ext cx="137100" cy="137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226" name="Google Shape;226;p19"/>
              <p:cNvSpPr/>
              <p:nvPr/>
            </p:nvSpPr>
            <p:spPr>
              <a:xfrm>
                <a:off x="8717950" y="198900"/>
                <a:ext cx="137100" cy="13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grpSp>
        <p:sp>
          <p:nvSpPr>
            <p:cNvPr id="227" name="Google Shape;227;p19"/>
            <p:cNvSpPr/>
            <p:nvPr/>
          </p:nvSpPr>
          <p:spPr>
            <a:xfrm>
              <a:off x="8717950" y="4807400"/>
              <a:ext cx="137100" cy="137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CUSTOM_8">
    <p:spTree>
      <p:nvGrpSpPr>
        <p:cNvPr id="1" name="Shape 228"/>
        <p:cNvGrpSpPr/>
        <p:nvPr/>
      </p:nvGrpSpPr>
      <p:grpSpPr>
        <a:xfrm>
          <a:off x="0" y="0"/>
          <a:ext cx="0" cy="0"/>
          <a:chOff x="0" y="0"/>
          <a:chExt cx="0" cy="0"/>
        </a:xfrm>
      </p:grpSpPr>
      <p:sp>
        <p:nvSpPr>
          <p:cNvPr id="229" name="Google Shape;229;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0" name="Google Shape;230;p20"/>
          <p:cNvSpPr txBox="1">
            <a:spLocks noGrp="1"/>
          </p:cNvSpPr>
          <p:nvPr>
            <p:ph type="body" idx="1"/>
          </p:nvPr>
        </p:nvSpPr>
        <p:spPr>
          <a:xfrm>
            <a:off x="1636100" y="1637656"/>
            <a:ext cx="3073200" cy="1083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dk2"/>
              </a:buClr>
              <a:buSzPts val="1200"/>
              <a:buChar char="●"/>
              <a:defRPr>
                <a:solidFill>
                  <a:srgbClr val="434343"/>
                </a:solidFill>
              </a:defRPr>
            </a:lvl1pPr>
            <a:lvl2pPr marL="914400" lvl="1" indent="-304800" rtl="0">
              <a:lnSpc>
                <a:spcPct val="115000"/>
              </a:lnSpc>
              <a:spcBef>
                <a:spcPts val="0"/>
              </a:spcBef>
              <a:spcAft>
                <a:spcPts val="0"/>
              </a:spcAft>
              <a:buClr>
                <a:srgbClr val="434343"/>
              </a:buClr>
              <a:buSzPts val="1200"/>
              <a:buChar char="○"/>
              <a:defRPr>
                <a:solidFill>
                  <a:srgbClr val="434343"/>
                </a:solidFill>
              </a:defRPr>
            </a:lvl2pPr>
            <a:lvl3pPr marL="1371600" lvl="2" indent="-304800" rtl="0">
              <a:lnSpc>
                <a:spcPct val="115000"/>
              </a:lnSpc>
              <a:spcBef>
                <a:spcPts val="0"/>
              </a:spcBef>
              <a:spcAft>
                <a:spcPts val="0"/>
              </a:spcAft>
              <a:buClr>
                <a:srgbClr val="434343"/>
              </a:buClr>
              <a:buSzPts val="1200"/>
              <a:buChar char="■"/>
              <a:defRPr>
                <a:solidFill>
                  <a:srgbClr val="434343"/>
                </a:solidFill>
              </a:defRPr>
            </a:lvl3pPr>
            <a:lvl4pPr marL="1828800" lvl="3" indent="-304800" rtl="0">
              <a:lnSpc>
                <a:spcPct val="115000"/>
              </a:lnSpc>
              <a:spcBef>
                <a:spcPts val="0"/>
              </a:spcBef>
              <a:spcAft>
                <a:spcPts val="0"/>
              </a:spcAft>
              <a:buClr>
                <a:srgbClr val="434343"/>
              </a:buClr>
              <a:buSzPts val="1200"/>
              <a:buChar char="●"/>
              <a:defRPr>
                <a:solidFill>
                  <a:srgbClr val="434343"/>
                </a:solidFill>
              </a:defRPr>
            </a:lvl4pPr>
            <a:lvl5pPr marL="2286000" lvl="4" indent="-304800" rtl="0">
              <a:lnSpc>
                <a:spcPct val="115000"/>
              </a:lnSpc>
              <a:spcBef>
                <a:spcPts val="0"/>
              </a:spcBef>
              <a:spcAft>
                <a:spcPts val="0"/>
              </a:spcAft>
              <a:buClr>
                <a:srgbClr val="434343"/>
              </a:buClr>
              <a:buSzPts val="1200"/>
              <a:buChar char="○"/>
              <a:defRPr>
                <a:solidFill>
                  <a:srgbClr val="434343"/>
                </a:solidFill>
              </a:defRPr>
            </a:lvl5pPr>
            <a:lvl6pPr marL="2743200" lvl="5" indent="-304800" rtl="0">
              <a:lnSpc>
                <a:spcPct val="115000"/>
              </a:lnSpc>
              <a:spcBef>
                <a:spcPts val="0"/>
              </a:spcBef>
              <a:spcAft>
                <a:spcPts val="0"/>
              </a:spcAft>
              <a:buClr>
                <a:srgbClr val="434343"/>
              </a:buClr>
              <a:buSzPts val="1200"/>
              <a:buChar char="■"/>
              <a:defRPr>
                <a:solidFill>
                  <a:srgbClr val="434343"/>
                </a:solidFill>
              </a:defRPr>
            </a:lvl6pPr>
            <a:lvl7pPr marL="3200400" lvl="6" indent="-304800" rtl="0">
              <a:lnSpc>
                <a:spcPct val="115000"/>
              </a:lnSpc>
              <a:spcBef>
                <a:spcPts val="0"/>
              </a:spcBef>
              <a:spcAft>
                <a:spcPts val="0"/>
              </a:spcAft>
              <a:buClr>
                <a:srgbClr val="434343"/>
              </a:buClr>
              <a:buSzPts val="1200"/>
              <a:buChar char="●"/>
              <a:defRPr>
                <a:solidFill>
                  <a:srgbClr val="434343"/>
                </a:solidFill>
              </a:defRPr>
            </a:lvl7pPr>
            <a:lvl8pPr marL="3657600" lvl="7" indent="-304800" rtl="0">
              <a:lnSpc>
                <a:spcPct val="115000"/>
              </a:lnSpc>
              <a:spcBef>
                <a:spcPts val="0"/>
              </a:spcBef>
              <a:spcAft>
                <a:spcPts val="0"/>
              </a:spcAft>
              <a:buClr>
                <a:srgbClr val="434343"/>
              </a:buClr>
              <a:buSzPts val="1200"/>
              <a:buChar char="○"/>
              <a:defRPr>
                <a:solidFill>
                  <a:srgbClr val="434343"/>
                </a:solidFill>
              </a:defRPr>
            </a:lvl8pPr>
            <a:lvl9pPr marL="4114800" lvl="8" indent="-304800" rtl="0">
              <a:lnSpc>
                <a:spcPct val="115000"/>
              </a:lnSpc>
              <a:spcBef>
                <a:spcPts val="0"/>
              </a:spcBef>
              <a:spcAft>
                <a:spcPts val="0"/>
              </a:spcAft>
              <a:buClr>
                <a:srgbClr val="434343"/>
              </a:buClr>
              <a:buSzPts val="1200"/>
              <a:buChar char="■"/>
              <a:defRPr>
                <a:solidFill>
                  <a:srgbClr val="434343"/>
                </a:solidFill>
              </a:defRPr>
            </a:lvl9pPr>
          </a:lstStyle>
          <a:p>
            <a:endParaRPr/>
          </a:p>
        </p:txBody>
      </p:sp>
      <p:sp>
        <p:nvSpPr>
          <p:cNvPr id="231" name="Google Shape;231;p20"/>
          <p:cNvSpPr txBox="1">
            <a:spLocks noGrp="1"/>
          </p:cNvSpPr>
          <p:nvPr>
            <p:ph type="subTitle" idx="2"/>
          </p:nvPr>
        </p:nvSpPr>
        <p:spPr>
          <a:xfrm>
            <a:off x="1636100" y="1381625"/>
            <a:ext cx="3073200" cy="35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Libre Franklin"/>
              <a:buNone/>
              <a:defRPr sz="1700">
                <a:solidFill>
                  <a:schemeClr val="dk2"/>
                </a:solidFill>
                <a:latin typeface="Libre Franklin SemiBold"/>
                <a:ea typeface="Libre Franklin SemiBold"/>
                <a:cs typeface="Libre Franklin SemiBold"/>
                <a:sym typeface="Libre Franklin SemiBold"/>
              </a:defRPr>
            </a:lvl1pPr>
            <a:lvl2pPr lvl="1"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2pPr>
            <a:lvl3pPr lvl="2"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3pPr>
            <a:lvl4pPr lvl="3"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4pPr>
            <a:lvl5pPr lvl="4"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5pPr>
            <a:lvl6pPr lvl="5"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6pPr>
            <a:lvl7pPr lvl="6"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7pPr>
            <a:lvl8pPr lvl="7"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8pPr>
            <a:lvl9pPr lvl="8"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9pPr>
          </a:lstStyle>
          <a:p>
            <a:endParaRPr/>
          </a:p>
        </p:txBody>
      </p:sp>
      <p:sp>
        <p:nvSpPr>
          <p:cNvPr id="232" name="Google Shape;232;p20"/>
          <p:cNvSpPr txBox="1">
            <a:spLocks noGrp="1"/>
          </p:cNvSpPr>
          <p:nvPr>
            <p:ph type="body" idx="3"/>
          </p:nvPr>
        </p:nvSpPr>
        <p:spPr>
          <a:xfrm>
            <a:off x="5423250" y="2514574"/>
            <a:ext cx="2912100" cy="2094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dk2"/>
              </a:buClr>
              <a:buSzPts val="1200"/>
              <a:buChar char="●"/>
              <a:defRPr>
                <a:solidFill>
                  <a:srgbClr val="434343"/>
                </a:solidFill>
              </a:defRPr>
            </a:lvl1pPr>
            <a:lvl2pPr marL="914400" lvl="1" indent="-304800" rtl="0">
              <a:lnSpc>
                <a:spcPct val="115000"/>
              </a:lnSpc>
              <a:spcBef>
                <a:spcPts val="0"/>
              </a:spcBef>
              <a:spcAft>
                <a:spcPts val="0"/>
              </a:spcAft>
              <a:buClr>
                <a:srgbClr val="434343"/>
              </a:buClr>
              <a:buSzPts val="1200"/>
              <a:buChar char="○"/>
              <a:defRPr>
                <a:solidFill>
                  <a:srgbClr val="434343"/>
                </a:solidFill>
              </a:defRPr>
            </a:lvl2pPr>
            <a:lvl3pPr marL="1371600" lvl="2" indent="-304800" rtl="0">
              <a:lnSpc>
                <a:spcPct val="115000"/>
              </a:lnSpc>
              <a:spcBef>
                <a:spcPts val="0"/>
              </a:spcBef>
              <a:spcAft>
                <a:spcPts val="0"/>
              </a:spcAft>
              <a:buClr>
                <a:srgbClr val="434343"/>
              </a:buClr>
              <a:buSzPts val="1200"/>
              <a:buChar char="■"/>
              <a:defRPr>
                <a:solidFill>
                  <a:srgbClr val="434343"/>
                </a:solidFill>
              </a:defRPr>
            </a:lvl3pPr>
            <a:lvl4pPr marL="1828800" lvl="3" indent="-304800" rtl="0">
              <a:lnSpc>
                <a:spcPct val="115000"/>
              </a:lnSpc>
              <a:spcBef>
                <a:spcPts val="0"/>
              </a:spcBef>
              <a:spcAft>
                <a:spcPts val="0"/>
              </a:spcAft>
              <a:buClr>
                <a:srgbClr val="434343"/>
              </a:buClr>
              <a:buSzPts val="1200"/>
              <a:buChar char="●"/>
              <a:defRPr>
                <a:solidFill>
                  <a:srgbClr val="434343"/>
                </a:solidFill>
              </a:defRPr>
            </a:lvl4pPr>
            <a:lvl5pPr marL="2286000" lvl="4" indent="-304800" rtl="0">
              <a:lnSpc>
                <a:spcPct val="115000"/>
              </a:lnSpc>
              <a:spcBef>
                <a:spcPts val="0"/>
              </a:spcBef>
              <a:spcAft>
                <a:spcPts val="0"/>
              </a:spcAft>
              <a:buClr>
                <a:srgbClr val="434343"/>
              </a:buClr>
              <a:buSzPts val="1200"/>
              <a:buChar char="○"/>
              <a:defRPr>
                <a:solidFill>
                  <a:srgbClr val="434343"/>
                </a:solidFill>
              </a:defRPr>
            </a:lvl5pPr>
            <a:lvl6pPr marL="2743200" lvl="5" indent="-304800" rtl="0">
              <a:lnSpc>
                <a:spcPct val="115000"/>
              </a:lnSpc>
              <a:spcBef>
                <a:spcPts val="0"/>
              </a:spcBef>
              <a:spcAft>
                <a:spcPts val="0"/>
              </a:spcAft>
              <a:buClr>
                <a:srgbClr val="434343"/>
              </a:buClr>
              <a:buSzPts val="1200"/>
              <a:buChar char="■"/>
              <a:defRPr>
                <a:solidFill>
                  <a:srgbClr val="434343"/>
                </a:solidFill>
              </a:defRPr>
            </a:lvl6pPr>
            <a:lvl7pPr marL="3200400" lvl="6" indent="-304800" rtl="0">
              <a:lnSpc>
                <a:spcPct val="115000"/>
              </a:lnSpc>
              <a:spcBef>
                <a:spcPts val="0"/>
              </a:spcBef>
              <a:spcAft>
                <a:spcPts val="0"/>
              </a:spcAft>
              <a:buClr>
                <a:srgbClr val="434343"/>
              </a:buClr>
              <a:buSzPts val="1200"/>
              <a:buChar char="●"/>
              <a:defRPr>
                <a:solidFill>
                  <a:srgbClr val="434343"/>
                </a:solidFill>
              </a:defRPr>
            </a:lvl7pPr>
            <a:lvl8pPr marL="3657600" lvl="7" indent="-304800" rtl="0">
              <a:lnSpc>
                <a:spcPct val="115000"/>
              </a:lnSpc>
              <a:spcBef>
                <a:spcPts val="0"/>
              </a:spcBef>
              <a:spcAft>
                <a:spcPts val="0"/>
              </a:spcAft>
              <a:buClr>
                <a:srgbClr val="434343"/>
              </a:buClr>
              <a:buSzPts val="1200"/>
              <a:buChar char="○"/>
              <a:defRPr>
                <a:solidFill>
                  <a:srgbClr val="434343"/>
                </a:solidFill>
              </a:defRPr>
            </a:lvl8pPr>
            <a:lvl9pPr marL="4114800" lvl="8" indent="-304800" rtl="0">
              <a:lnSpc>
                <a:spcPct val="115000"/>
              </a:lnSpc>
              <a:spcBef>
                <a:spcPts val="0"/>
              </a:spcBef>
              <a:spcAft>
                <a:spcPts val="0"/>
              </a:spcAft>
              <a:buClr>
                <a:srgbClr val="434343"/>
              </a:buClr>
              <a:buSzPts val="1200"/>
              <a:buChar char="■"/>
              <a:defRPr>
                <a:solidFill>
                  <a:srgbClr val="434343"/>
                </a:solidFill>
              </a:defRPr>
            </a:lvl9pPr>
          </a:lstStyle>
          <a:p>
            <a:endParaRPr/>
          </a:p>
        </p:txBody>
      </p:sp>
      <p:sp>
        <p:nvSpPr>
          <p:cNvPr id="233" name="Google Shape;233;p20"/>
          <p:cNvSpPr txBox="1">
            <a:spLocks noGrp="1"/>
          </p:cNvSpPr>
          <p:nvPr>
            <p:ph type="subTitle" idx="4"/>
          </p:nvPr>
        </p:nvSpPr>
        <p:spPr>
          <a:xfrm>
            <a:off x="5423250" y="2258550"/>
            <a:ext cx="2912100" cy="357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Libre Franklin"/>
              <a:buNone/>
              <a:defRPr sz="1700">
                <a:solidFill>
                  <a:schemeClr val="dk2"/>
                </a:solidFill>
                <a:latin typeface="Libre Franklin SemiBold"/>
                <a:ea typeface="Libre Franklin SemiBold"/>
                <a:cs typeface="Libre Franklin SemiBold"/>
                <a:sym typeface="Libre Franklin SemiBold"/>
              </a:defRPr>
            </a:lvl1pPr>
            <a:lvl2pPr lvl="1"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2pPr>
            <a:lvl3pPr lvl="2"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3pPr>
            <a:lvl4pPr lvl="3"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4pPr>
            <a:lvl5pPr lvl="4"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5pPr>
            <a:lvl6pPr lvl="5"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6pPr>
            <a:lvl7pPr lvl="6"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7pPr>
            <a:lvl8pPr lvl="7"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8pPr>
            <a:lvl9pPr lvl="8"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9pPr>
          </a:lstStyle>
          <a:p>
            <a:endParaRPr/>
          </a:p>
        </p:txBody>
      </p:sp>
      <p:sp>
        <p:nvSpPr>
          <p:cNvPr id="234" name="Google Shape;234;p20"/>
          <p:cNvSpPr txBox="1">
            <a:spLocks noGrp="1"/>
          </p:cNvSpPr>
          <p:nvPr>
            <p:ph type="body" idx="5"/>
          </p:nvPr>
        </p:nvSpPr>
        <p:spPr>
          <a:xfrm>
            <a:off x="1636100" y="3345277"/>
            <a:ext cx="3073200" cy="1083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dk2"/>
              </a:buClr>
              <a:buSzPts val="1200"/>
              <a:buChar char="●"/>
              <a:defRPr>
                <a:solidFill>
                  <a:srgbClr val="434343"/>
                </a:solidFill>
              </a:defRPr>
            </a:lvl1pPr>
            <a:lvl2pPr marL="914400" lvl="1" indent="-304800" rtl="0">
              <a:lnSpc>
                <a:spcPct val="115000"/>
              </a:lnSpc>
              <a:spcBef>
                <a:spcPts val="0"/>
              </a:spcBef>
              <a:spcAft>
                <a:spcPts val="0"/>
              </a:spcAft>
              <a:buClr>
                <a:srgbClr val="434343"/>
              </a:buClr>
              <a:buSzPts val="1200"/>
              <a:buChar char="○"/>
              <a:defRPr>
                <a:solidFill>
                  <a:srgbClr val="434343"/>
                </a:solidFill>
              </a:defRPr>
            </a:lvl2pPr>
            <a:lvl3pPr marL="1371600" lvl="2" indent="-304800" rtl="0">
              <a:lnSpc>
                <a:spcPct val="115000"/>
              </a:lnSpc>
              <a:spcBef>
                <a:spcPts val="0"/>
              </a:spcBef>
              <a:spcAft>
                <a:spcPts val="0"/>
              </a:spcAft>
              <a:buClr>
                <a:srgbClr val="434343"/>
              </a:buClr>
              <a:buSzPts val="1200"/>
              <a:buChar char="■"/>
              <a:defRPr>
                <a:solidFill>
                  <a:srgbClr val="434343"/>
                </a:solidFill>
              </a:defRPr>
            </a:lvl3pPr>
            <a:lvl4pPr marL="1828800" lvl="3" indent="-304800" rtl="0">
              <a:lnSpc>
                <a:spcPct val="115000"/>
              </a:lnSpc>
              <a:spcBef>
                <a:spcPts val="0"/>
              </a:spcBef>
              <a:spcAft>
                <a:spcPts val="0"/>
              </a:spcAft>
              <a:buClr>
                <a:srgbClr val="434343"/>
              </a:buClr>
              <a:buSzPts val="1200"/>
              <a:buChar char="●"/>
              <a:defRPr>
                <a:solidFill>
                  <a:srgbClr val="434343"/>
                </a:solidFill>
              </a:defRPr>
            </a:lvl4pPr>
            <a:lvl5pPr marL="2286000" lvl="4" indent="-304800" rtl="0">
              <a:lnSpc>
                <a:spcPct val="115000"/>
              </a:lnSpc>
              <a:spcBef>
                <a:spcPts val="0"/>
              </a:spcBef>
              <a:spcAft>
                <a:spcPts val="0"/>
              </a:spcAft>
              <a:buClr>
                <a:srgbClr val="434343"/>
              </a:buClr>
              <a:buSzPts val="1200"/>
              <a:buChar char="○"/>
              <a:defRPr>
                <a:solidFill>
                  <a:srgbClr val="434343"/>
                </a:solidFill>
              </a:defRPr>
            </a:lvl5pPr>
            <a:lvl6pPr marL="2743200" lvl="5" indent="-304800" rtl="0">
              <a:lnSpc>
                <a:spcPct val="115000"/>
              </a:lnSpc>
              <a:spcBef>
                <a:spcPts val="0"/>
              </a:spcBef>
              <a:spcAft>
                <a:spcPts val="0"/>
              </a:spcAft>
              <a:buClr>
                <a:srgbClr val="434343"/>
              </a:buClr>
              <a:buSzPts val="1200"/>
              <a:buChar char="■"/>
              <a:defRPr>
                <a:solidFill>
                  <a:srgbClr val="434343"/>
                </a:solidFill>
              </a:defRPr>
            </a:lvl6pPr>
            <a:lvl7pPr marL="3200400" lvl="6" indent="-304800" rtl="0">
              <a:lnSpc>
                <a:spcPct val="115000"/>
              </a:lnSpc>
              <a:spcBef>
                <a:spcPts val="0"/>
              </a:spcBef>
              <a:spcAft>
                <a:spcPts val="0"/>
              </a:spcAft>
              <a:buClr>
                <a:srgbClr val="434343"/>
              </a:buClr>
              <a:buSzPts val="1200"/>
              <a:buChar char="●"/>
              <a:defRPr>
                <a:solidFill>
                  <a:srgbClr val="434343"/>
                </a:solidFill>
              </a:defRPr>
            </a:lvl7pPr>
            <a:lvl8pPr marL="3657600" lvl="7" indent="-304800" rtl="0">
              <a:lnSpc>
                <a:spcPct val="115000"/>
              </a:lnSpc>
              <a:spcBef>
                <a:spcPts val="0"/>
              </a:spcBef>
              <a:spcAft>
                <a:spcPts val="0"/>
              </a:spcAft>
              <a:buClr>
                <a:srgbClr val="434343"/>
              </a:buClr>
              <a:buSzPts val="1200"/>
              <a:buChar char="○"/>
              <a:defRPr>
                <a:solidFill>
                  <a:srgbClr val="434343"/>
                </a:solidFill>
              </a:defRPr>
            </a:lvl8pPr>
            <a:lvl9pPr marL="4114800" lvl="8" indent="-304800" rtl="0">
              <a:lnSpc>
                <a:spcPct val="115000"/>
              </a:lnSpc>
              <a:spcBef>
                <a:spcPts val="0"/>
              </a:spcBef>
              <a:spcAft>
                <a:spcPts val="0"/>
              </a:spcAft>
              <a:buClr>
                <a:srgbClr val="434343"/>
              </a:buClr>
              <a:buSzPts val="1200"/>
              <a:buChar char="■"/>
              <a:defRPr>
                <a:solidFill>
                  <a:srgbClr val="434343"/>
                </a:solidFill>
              </a:defRPr>
            </a:lvl9pPr>
          </a:lstStyle>
          <a:p>
            <a:endParaRPr/>
          </a:p>
        </p:txBody>
      </p:sp>
      <p:sp>
        <p:nvSpPr>
          <p:cNvPr id="235" name="Google Shape;235;p20"/>
          <p:cNvSpPr txBox="1">
            <a:spLocks noGrp="1"/>
          </p:cNvSpPr>
          <p:nvPr>
            <p:ph type="subTitle" idx="6"/>
          </p:nvPr>
        </p:nvSpPr>
        <p:spPr>
          <a:xfrm>
            <a:off x="1636100" y="3089196"/>
            <a:ext cx="3073200" cy="357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Libre Franklin"/>
              <a:buNone/>
              <a:defRPr sz="1700">
                <a:solidFill>
                  <a:schemeClr val="dk2"/>
                </a:solidFill>
                <a:latin typeface="Libre Franklin SemiBold"/>
                <a:ea typeface="Libre Franklin SemiBold"/>
                <a:cs typeface="Libre Franklin SemiBold"/>
                <a:sym typeface="Libre Franklin SemiBold"/>
              </a:defRPr>
            </a:lvl1pPr>
            <a:lvl2pPr lvl="1"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2pPr>
            <a:lvl3pPr lvl="2"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3pPr>
            <a:lvl4pPr lvl="3"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4pPr>
            <a:lvl5pPr lvl="4"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5pPr>
            <a:lvl6pPr lvl="5"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6pPr>
            <a:lvl7pPr lvl="6"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7pPr>
            <a:lvl8pPr lvl="7"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8pPr>
            <a:lvl9pPr lvl="8"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9pPr>
          </a:lstStyle>
          <a:p>
            <a:endParaRPr/>
          </a:p>
        </p:txBody>
      </p:sp>
      <p:grpSp>
        <p:nvGrpSpPr>
          <p:cNvPr id="236" name="Google Shape;236;p20"/>
          <p:cNvGrpSpPr/>
          <p:nvPr/>
        </p:nvGrpSpPr>
        <p:grpSpPr>
          <a:xfrm>
            <a:off x="-2975" y="267450"/>
            <a:ext cx="9151200" cy="4879500"/>
            <a:chOff x="-2975" y="267450"/>
            <a:chExt cx="9151200" cy="4879500"/>
          </a:xfrm>
        </p:grpSpPr>
        <p:cxnSp>
          <p:nvCxnSpPr>
            <p:cNvPr id="237" name="Google Shape;237;p20"/>
            <p:cNvCxnSpPr/>
            <p:nvPr/>
          </p:nvCxnSpPr>
          <p:spPr>
            <a:xfrm>
              <a:off x="-2975" y="4875950"/>
              <a:ext cx="9151200" cy="0"/>
            </a:xfrm>
            <a:prstGeom prst="straightConnector1">
              <a:avLst/>
            </a:prstGeom>
            <a:noFill/>
            <a:ln w="9525" cap="flat" cmpd="sng">
              <a:solidFill>
                <a:schemeClr val="lt2"/>
              </a:solidFill>
              <a:prstDash val="solid"/>
              <a:round/>
              <a:headEnd type="none" w="med" len="med"/>
              <a:tailEnd type="none" w="med" len="med"/>
            </a:ln>
          </p:spPr>
        </p:cxnSp>
        <p:cxnSp>
          <p:nvCxnSpPr>
            <p:cNvPr id="238" name="Google Shape;238;p20"/>
            <p:cNvCxnSpPr/>
            <p:nvPr/>
          </p:nvCxnSpPr>
          <p:spPr>
            <a:xfrm>
              <a:off x="357600" y="267450"/>
              <a:ext cx="0" cy="4879500"/>
            </a:xfrm>
            <a:prstGeom prst="straightConnector1">
              <a:avLst/>
            </a:prstGeom>
            <a:noFill/>
            <a:ln w="9525" cap="flat" cmpd="sng">
              <a:solidFill>
                <a:schemeClr val="lt2"/>
              </a:solidFill>
              <a:prstDash val="solid"/>
              <a:round/>
              <a:headEnd type="none" w="med" len="med"/>
              <a:tailEnd type="none" w="med" len="med"/>
            </a:ln>
          </p:spPr>
        </p:cxnSp>
        <p:cxnSp>
          <p:nvCxnSpPr>
            <p:cNvPr id="239" name="Google Shape;239;p20"/>
            <p:cNvCxnSpPr/>
            <p:nvPr/>
          </p:nvCxnSpPr>
          <p:spPr>
            <a:xfrm>
              <a:off x="8786500" y="267450"/>
              <a:ext cx="0" cy="4879500"/>
            </a:xfrm>
            <a:prstGeom prst="straightConnector1">
              <a:avLst/>
            </a:prstGeom>
            <a:noFill/>
            <a:ln w="9525" cap="flat" cmpd="sng">
              <a:solidFill>
                <a:schemeClr val="lt2"/>
              </a:solidFill>
              <a:prstDash val="solid"/>
              <a:round/>
              <a:headEnd type="none" w="med" len="med"/>
              <a:tailEnd type="none" w="med" len="med"/>
            </a:ln>
          </p:spPr>
        </p:cxnSp>
        <p:cxnSp>
          <p:nvCxnSpPr>
            <p:cNvPr id="240" name="Google Shape;240;p20"/>
            <p:cNvCxnSpPr/>
            <p:nvPr/>
          </p:nvCxnSpPr>
          <p:spPr>
            <a:xfrm>
              <a:off x="-2375" y="267450"/>
              <a:ext cx="9149400" cy="0"/>
            </a:xfrm>
            <a:prstGeom prst="straightConnector1">
              <a:avLst/>
            </a:prstGeom>
            <a:noFill/>
            <a:ln w="9525" cap="flat" cmpd="sng">
              <a:solidFill>
                <a:schemeClr val="lt2"/>
              </a:solidFill>
              <a:prstDash val="solid"/>
              <a:round/>
              <a:headEnd type="none" w="med" len="med"/>
              <a:tailEnd type="none" w="med" len="med"/>
            </a:ln>
          </p:spPr>
        </p:cxnSp>
      </p:grpSp>
      <p:grpSp>
        <p:nvGrpSpPr>
          <p:cNvPr id="241" name="Google Shape;241;p20"/>
          <p:cNvGrpSpPr/>
          <p:nvPr/>
        </p:nvGrpSpPr>
        <p:grpSpPr>
          <a:xfrm>
            <a:off x="289050" y="198900"/>
            <a:ext cx="8566000" cy="4745600"/>
            <a:chOff x="289050" y="198900"/>
            <a:chExt cx="8566000" cy="4745600"/>
          </a:xfrm>
        </p:grpSpPr>
        <p:grpSp>
          <p:nvGrpSpPr>
            <p:cNvPr id="242" name="Google Shape;242;p20"/>
            <p:cNvGrpSpPr/>
            <p:nvPr/>
          </p:nvGrpSpPr>
          <p:grpSpPr>
            <a:xfrm>
              <a:off x="289050" y="198900"/>
              <a:ext cx="8566000" cy="137100"/>
              <a:chOff x="289050" y="198900"/>
              <a:chExt cx="8566000" cy="137100"/>
            </a:xfrm>
          </p:grpSpPr>
          <p:sp>
            <p:nvSpPr>
              <p:cNvPr id="243" name="Google Shape;243;p20"/>
              <p:cNvSpPr/>
              <p:nvPr/>
            </p:nvSpPr>
            <p:spPr>
              <a:xfrm>
                <a:off x="289050" y="198900"/>
                <a:ext cx="137100" cy="13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244" name="Google Shape;244;p20"/>
              <p:cNvSpPr/>
              <p:nvPr/>
            </p:nvSpPr>
            <p:spPr>
              <a:xfrm>
                <a:off x="8717950" y="198900"/>
                <a:ext cx="137100" cy="137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grpSp>
        <p:sp>
          <p:nvSpPr>
            <p:cNvPr id="245" name="Google Shape;245;p20"/>
            <p:cNvSpPr/>
            <p:nvPr/>
          </p:nvSpPr>
          <p:spPr>
            <a:xfrm>
              <a:off x="8717950" y="4807400"/>
              <a:ext cx="137100" cy="137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1">
  <p:cSld name="CUSTOM_6">
    <p:spTree>
      <p:nvGrpSpPr>
        <p:cNvPr id="1" name="Shape 246"/>
        <p:cNvGrpSpPr/>
        <p:nvPr/>
      </p:nvGrpSpPr>
      <p:grpSpPr>
        <a:xfrm>
          <a:off x="0" y="0"/>
          <a:ext cx="0" cy="0"/>
          <a:chOff x="0" y="0"/>
          <a:chExt cx="0" cy="0"/>
        </a:xfrm>
      </p:grpSpPr>
      <p:sp>
        <p:nvSpPr>
          <p:cNvPr id="247" name="Google Shape;247;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8" name="Google Shape;248;p21"/>
          <p:cNvSpPr txBox="1">
            <a:spLocks noGrp="1"/>
          </p:cNvSpPr>
          <p:nvPr>
            <p:ph type="subTitle" idx="1"/>
          </p:nvPr>
        </p:nvSpPr>
        <p:spPr>
          <a:xfrm>
            <a:off x="978000" y="2859628"/>
            <a:ext cx="2094000" cy="161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9" name="Google Shape;249;p21"/>
          <p:cNvSpPr txBox="1">
            <a:spLocks noGrp="1"/>
          </p:cNvSpPr>
          <p:nvPr>
            <p:ph type="subTitle" idx="2"/>
          </p:nvPr>
        </p:nvSpPr>
        <p:spPr>
          <a:xfrm>
            <a:off x="3525000" y="2859625"/>
            <a:ext cx="2094000" cy="161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0" name="Google Shape;250;p21"/>
          <p:cNvSpPr txBox="1">
            <a:spLocks noGrp="1"/>
          </p:cNvSpPr>
          <p:nvPr>
            <p:ph type="subTitle" idx="3"/>
          </p:nvPr>
        </p:nvSpPr>
        <p:spPr>
          <a:xfrm>
            <a:off x="6072000" y="2859625"/>
            <a:ext cx="2094000" cy="161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1" name="Google Shape;251;p21"/>
          <p:cNvSpPr txBox="1">
            <a:spLocks noGrp="1"/>
          </p:cNvSpPr>
          <p:nvPr>
            <p:ph type="subTitle" idx="4"/>
          </p:nvPr>
        </p:nvSpPr>
        <p:spPr>
          <a:xfrm>
            <a:off x="978001" y="2260989"/>
            <a:ext cx="2094000" cy="643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Libre Franklin"/>
              <a:buNone/>
              <a:defRPr sz="1700">
                <a:solidFill>
                  <a:schemeClr val="dk2"/>
                </a:solidFill>
                <a:latin typeface="Libre Franklin SemiBold"/>
                <a:ea typeface="Libre Franklin SemiBold"/>
                <a:cs typeface="Libre Franklin SemiBold"/>
                <a:sym typeface="Libre Franklin SemiBold"/>
              </a:defRPr>
            </a:lvl1pPr>
            <a:lvl2pPr lvl="1"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2pPr>
            <a:lvl3pPr lvl="2"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3pPr>
            <a:lvl4pPr lvl="3"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4pPr>
            <a:lvl5pPr lvl="4"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5pPr>
            <a:lvl6pPr lvl="5"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6pPr>
            <a:lvl7pPr lvl="6"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7pPr>
            <a:lvl8pPr lvl="7"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8pPr>
            <a:lvl9pPr lvl="8"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9pPr>
          </a:lstStyle>
          <a:p>
            <a:endParaRPr/>
          </a:p>
        </p:txBody>
      </p:sp>
      <p:sp>
        <p:nvSpPr>
          <p:cNvPr id="252" name="Google Shape;252;p21"/>
          <p:cNvSpPr txBox="1">
            <a:spLocks noGrp="1"/>
          </p:cNvSpPr>
          <p:nvPr>
            <p:ph type="subTitle" idx="5"/>
          </p:nvPr>
        </p:nvSpPr>
        <p:spPr>
          <a:xfrm>
            <a:off x="3525000" y="2260989"/>
            <a:ext cx="2094000" cy="643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Libre Franklin"/>
              <a:buNone/>
              <a:defRPr sz="1700">
                <a:solidFill>
                  <a:schemeClr val="dk2"/>
                </a:solidFill>
                <a:latin typeface="Libre Franklin SemiBold"/>
                <a:ea typeface="Libre Franklin SemiBold"/>
                <a:cs typeface="Libre Franklin SemiBold"/>
                <a:sym typeface="Libre Franklin SemiBold"/>
              </a:defRPr>
            </a:lvl1pPr>
            <a:lvl2pPr lvl="1"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2pPr>
            <a:lvl3pPr lvl="2"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3pPr>
            <a:lvl4pPr lvl="3"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4pPr>
            <a:lvl5pPr lvl="4"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5pPr>
            <a:lvl6pPr lvl="5"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6pPr>
            <a:lvl7pPr lvl="6"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7pPr>
            <a:lvl8pPr lvl="7"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8pPr>
            <a:lvl9pPr lvl="8"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9pPr>
          </a:lstStyle>
          <a:p>
            <a:endParaRPr/>
          </a:p>
        </p:txBody>
      </p:sp>
      <p:sp>
        <p:nvSpPr>
          <p:cNvPr id="253" name="Google Shape;253;p21"/>
          <p:cNvSpPr txBox="1">
            <a:spLocks noGrp="1"/>
          </p:cNvSpPr>
          <p:nvPr>
            <p:ph type="subTitle" idx="6"/>
          </p:nvPr>
        </p:nvSpPr>
        <p:spPr>
          <a:xfrm>
            <a:off x="6071999" y="2260989"/>
            <a:ext cx="2094000" cy="643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Libre Franklin"/>
              <a:buNone/>
              <a:defRPr sz="1700">
                <a:solidFill>
                  <a:schemeClr val="dk2"/>
                </a:solidFill>
                <a:latin typeface="Libre Franklin SemiBold"/>
                <a:ea typeface="Libre Franklin SemiBold"/>
                <a:cs typeface="Libre Franklin SemiBold"/>
                <a:sym typeface="Libre Franklin SemiBold"/>
              </a:defRPr>
            </a:lvl1pPr>
            <a:lvl2pPr lvl="1"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2pPr>
            <a:lvl3pPr lvl="2"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3pPr>
            <a:lvl4pPr lvl="3"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4pPr>
            <a:lvl5pPr lvl="4"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5pPr>
            <a:lvl6pPr lvl="5"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6pPr>
            <a:lvl7pPr lvl="6"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7pPr>
            <a:lvl8pPr lvl="7"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8pPr>
            <a:lvl9pPr lvl="8"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9pPr>
          </a:lstStyle>
          <a:p>
            <a:endParaRPr/>
          </a:p>
        </p:txBody>
      </p:sp>
      <p:grpSp>
        <p:nvGrpSpPr>
          <p:cNvPr id="254" name="Google Shape;254;p21"/>
          <p:cNvGrpSpPr/>
          <p:nvPr/>
        </p:nvGrpSpPr>
        <p:grpSpPr>
          <a:xfrm>
            <a:off x="-2975" y="267450"/>
            <a:ext cx="9151200" cy="4879500"/>
            <a:chOff x="-2975" y="267450"/>
            <a:chExt cx="9151200" cy="4879500"/>
          </a:xfrm>
        </p:grpSpPr>
        <p:cxnSp>
          <p:nvCxnSpPr>
            <p:cNvPr id="255" name="Google Shape;255;p21"/>
            <p:cNvCxnSpPr/>
            <p:nvPr/>
          </p:nvCxnSpPr>
          <p:spPr>
            <a:xfrm>
              <a:off x="-2975" y="4875950"/>
              <a:ext cx="9151200" cy="0"/>
            </a:xfrm>
            <a:prstGeom prst="straightConnector1">
              <a:avLst/>
            </a:prstGeom>
            <a:noFill/>
            <a:ln w="9525" cap="flat" cmpd="sng">
              <a:solidFill>
                <a:schemeClr val="lt2"/>
              </a:solidFill>
              <a:prstDash val="solid"/>
              <a:round/>
              <a:headEnd type="none" w="med" len="med"/>
              <a:tailEnd type="none" w="med" len="med"/>
            </a:ln>
          </p:spPr>
        </p:cxnSp>
        <p:cxnSp>
          <p:nvCxnSpPr>
            <p:cNvPr id="256" name="Google Shape;256;p21"/>
            <p:cNvCxnSpPr/>
            <p:nvPr/>
          </p:nvCxnSpPr>
          <p:spPr>
            <a:xfrm>
              <a:off x="357600" y="267450"/>
              <a:ext cx="0" cy="4879500"/>
            </a:xfrm>
            <a:prstGeom prst="straightConnector1">
              <a:avLst/>
            </a:prstGeom>
            <a:noFill/>
            <a:ln w="9525" cap="flat" cmpd="sng">
              <a:solidFill>
                <a:schemeClr val="lt2"/>
              </a:solidFill>
              <a:prstDash val="solid"/>
              <a:round/>
              <a:headEnd type="none" w="med" len="med"/>
              <a:tailEnd type="none" w="med" len="med"/>
            </a:ln>
          </p:spPr>
        </p:cxnSp>
        <p:cxnSp>
          <p:nvCxnSpPr>
            <p:cNvPr id="257" name="Google Shape;257;p21"/>
            <p:cNvCxnSpPr/>
            <p:nvPr/>
          </p:nvCxnSpPr>
          <p:spPr>
            <a:xfrm>
              <a:off x="8786500" y="267450"/>
              <a:ext cx="0" cy="4879500"/>
            </a:xfrm>
            <a:prstGeom prst="straightConnector1">
              <a:avLst/>
            </a:prstGeom>
            <a:noFill/>
            <a:ln w="9525" cap="flat" cmpd="sng">
              <a:solidFill>
                <a:schemeClr val="lt2"/>
              </a:solidFill>
              <a:prstDash val="solid"/>
              <a:round/>
              <a:headEnd type="none" w="med" len="med"/>
              <a:tailEnd type="none" w="med" len="med"/>
            </a:ln>
          </p:spPr>
        </p:cxnSp>
        <p:cxnSp>
          <p:nvCxnSpPr>
            <p:cNvPr id="258" name="Google Shape;258;p21"/>
            <p:cNvCxnSpPr/>
            <p:nvPr/>
          </p:nvCxnSpPr>
          <p:spPr>
            <a:xfrm>
              <a:off x="-2375" y="267450"/>
              <a:ext cx="9149400" cy="0"/>
            </a:xfrm>
            <a:prstGeom prst="straightConnector1">
              <a:avLst/>
            </a:prstGeom>
            <a:noFill/>
            <a:ln w="9525" cap="flat" cmpd="sng">
              <a:solidFill>
                <a:schemeClr val="lt2"/>
              </a:solidFill>
              <a:prstDash val="solid"/>
              <a:round/>
              <a:headEnd type="none" w="med" len="med"/>
              <a:tailEnd type="none" w="med" len="med"/>
            </a:ln>
          </p:spPr>
        </p:cxnSp>
      </p:grpSp>
      <p:grpSp>
        <p:nvGrpSpPr>
          <p:cNvPr id="259" name="Google Shape;259;p21"/>
          <p:cNvGrpSpPr/>
          <p:nvPr/>
        </p:nvGrpSpPr>
        <p:grpSpPr>
          <a:xfrm>
            <a:off x="289050" y="198900"/>
            <a:ext cx="8566000" cy="4745600"/>
            <a:chOff x="289050" y="198900"/>
            <a:chExt cx="8566000" cy="4745600"/>
          </a:xfrm>
        </p:grpSpPr>
        <p:sp>
          <p:nvSpPr>
            <p:cNvPr id="260" name="Google Shape;260;p21"/>
            <p:cNvSpPr/>
            <p:nvPr/>
          </p:nvSpPr>
          <p:spPr>
            <a:xfrm>
              <a:off x="289050" y="4807400"/>
              <a:ext cx="137100" cy="137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261" name="Google Shape;261;p21"/>
            <p:cNvSpPr/>
            <p:nvPr/>
          </p:nvSpPr>
          <p:spPr>
            <a:xfrm>
              <a:off x="289050" y="198900"/>
              <a:ext cx="137100" cy="137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262" name="Google Shape;262;p21"/>
            <p:cNvSpPr/>
            <p:nvPr/>
          </p:nvSpPr>
          <p:spPr>
            <a:xfrm>
              <a:off x="8717950" y="198900"/>
              <a:ext cx="137100" cy="13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grpSp>
        <p:nvGrpSpPr>
          <p:cNvPr id="22" name="Google Shape;22;p3"/>
          <p:cNvGrpSpPr/>
          <p:nvPr/>
        </p:nvGrpSpPr>
        <p:grpSpPr>
          <a:xfrm>
            <a:off x="-7925" y="267450"/>
            <a:ext cx="9166175" cy="4879500"/>
            <a:chOff x="-7925" y="267450"/>
            <a:chExt cx="9166175" cy="4879500"/>
          </a:xfrm>
        </p:grpSpPr>
        <p:cxnSp>
          <p:nvCxnSpPr>
            <p:cNvPr id="23" name="Google Shape;23;p3"/>
            <p:cNvCxnSpPr/>
            <p:nvPr/>
          </p:nvCxnSpPr>
          <p:spPr>
            <a:xfrm>
              <a:off x="-6150" y="4875950"/>
              <a:ext cx="9164400" cy="0"/>
            </a:xfrm>
            <a:prstGeom prst="straightConnector1">
              <a:avLst/>
            </a:prstGeom>
            <a:noFill/>
            <a:ln w="9525" cap="flat" cmpd="sng">
              <a:solidFill>
                <a:schemeClr val="lt2"/>
              </a:solidFill>
              <a:prstDash val="solid"/>
              <a:round/>
              <a:headEnd type="none" w="med" len="med"/>
              <a:tailEnd type="none" w="med" len="med"/>
            </a:ln>
          </p:spPr>
        </p:cxnSp>
        <p:cxnSp>
          <p:nvCxnSpPr>
            <p:cNvPr id="24" name="Google Shape;24;p3"/>
            <p:cNvCxnSpPr/>
            <p:nvPr/>
          </p:nvCxnSpPr>
          <p:spPr>
            <a:xfrm>
              <a:off x="8786500" y="267450"/>
              <a:ext cx="0" cy="4879500"/>
            </a:xfrm>
            <a:prstGeom prst="straightConnector1">
              <a:avLst/>
            </a:prstGeom>
            <a:noFill/>
            <a:ln w="9525" cap="flat" cmpd="sng">
              <a:solidFill>
                <a:schemeClr val="lt2"/>
              </a:solidFill>
              <a:prstDash val="solid"/>
              <a:round/>
              <a:headEnd type="none" w="med" len="med"/>
              <a:tailEnd type="none" w="med" len="med"/>
            </a:ln>
          </p:spPr>
        </p:cxnSp>
        <p:cxnSp>
          <p:nvCxnSpPr>
            <p:cNvPr id="25" name="Google Shape;25;p3"/>
            <p:cNvCxnSpPr/>
            <p:nvPr/>
          </p:nvCxnSpPr>
          <p:spPr>
            <a:xfrm>
              <a:off x="357600" y="267450"/>
              <a:ext cx="0" cy="4879500"/>
            </a:xfrm>
            <a:prstGeom prst="straightConnector1">
              <a:avLst/>
            </a:prstGeom>
            <a:noFill/>
            <a:ln w="9525" cap="flat" cmpd="sng">
              <a:solidFill>
                <a:schemeClr val="lt2"/>
              </a:solidFill>
              <a:prstDash val="solid"/>
              <a:round/>
              <a:headEnd type="none" w="med" len="med"/>
              <a:tailEnd type="none" w="med" len="med"/>
            </a:ln>
          </p:spPr>
        </p:cxnSp>
        <p:cxnSp>
          <p:nvCxnSpPr>
            <p:cNvPr id="26" name="Google Shape;26;p3"/>
            <p:cNvCxnSpPr/>
            <p:nvPr/>
          </p:nvCxnSpPr>
          <p:spPr>
            <a:xfrm>
              <a:off x="-7925" y="267450"/>
              <a:ext cx="9161700" cy="0"/>
            </a:xfrm>
            <a:prstGeom prst="straightConnector1">
              <a:avLst/>
            </a:prstGeom>
            <a:noFill/>
            <a:ln w="9525" cap="flat" cmpd="sng">
              <a:solidFill>
                <a:schemeClr val="lt2"/>
              </a:solidFill>
              <a:prstDash val="solid"/>
              <a:round/>
              <a:headEnd type="none" w="med" len="med"/>
              <a:tailEnd type="none" w="med" len="med"/>
            </a:ln>
          </p:spPr>
        </p:cxnSp>
      </p:grpSp>
      <p:sp>
        <p:nvSpPr>
          <p:cNvPr id="27" name="Google Shape;27;p3"/>
          <p:cNvSpPr txBox="1">
            <a:spLocks noGrp="1"/>
          </p:cNvSpPr>
          <p:nvPr>
            <p:ph type="title"/>
          </p:nvPr>
        </p:nvSpPr>
        <p:spPr>
          <a:xfrm>
            <a:off x="3781300" y="3830150"/>
            <a:ext cx="3172500" cy="714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37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8" name="Google Shape;28;p3"/>
          <p:cNvSpPr txBox="1">
            <a:spLocks noGrp="1"/>
          </p:cNvSpPr>
          <p:nvPr>
            <p:ph type="title" idx="2" hasCustomPrompt="1"/>
          </p:nvPr>
        </p:nvSpPr>
        <p:spPr>
          <a:xfrm>
            <a:off x="7311400" y="3766700"/>
            <a:ext cx="1117500" cy="841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900" b="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9" name="Google Shape;29;p3"/>
          <p:cNvSpPr>
            <a:spLocks noGrp="1"/>
          </p:cNvSpPr>
          <p:nvPr>
            <p:ph type="pic" idx="3"/>
          </p:nvPr>
        </p:nvSpPr>
        <p:spPr>
          <a:xfrm>
            <a:off x="357600" y="895650"/>
            <a:ext cx="3653400" cy="2613900"/>
          </a:xfrm>
          <a:prstGeom prst="rect">
            <a:avLst/>
          </a:prstGeom>
          <a:noFill/>
          <a:ln w="9525" cap="flat" cmpd="sng">
            <a:solidFill>
              <a:schemeClr val="lt2"/>
            </a:solidFill>
            <a:prstDash val="solid"/>
            <a:round/>
            <a:headEnd type="none" w="sm" len="sm"/>
            <a:tailEnd type="none" w="sm" len="sm"/>
          </a:ln>
        </p:spPr>
      </p:sp>
      <p:grpSp>
        <p:nvGrpSpPr>
          <p:cNvPr id="30" name="Google Shape;30;p3"/>
          <p:cNvGrpSpPr/>
          <p:nvPr/>
        </p:nvGrpSpPr>
        <p:grpSpPr>
          <a:xfrm>
            <a:off x="289050" y="198900"/>
            <a:ext cx="8566000" cy="4745600"/>
            <a:chOff x="289050" y="198900"/>
            <a:chExt cx="8566000" cy="4745600"/>
          </a:xfrm>
        </p:grpSpPr>
        <p:sp>
          <p:nvSpPr>
            <p:cNvPr id="31" name="Google Shape;31;p3"/>
            <p:cNvSpPr/>
            <p:nvPr/>
          </p:nvSpPr>
          <p:spPr>
            <a:xfrm>
              <a:off x="8717950" y="4807400"/>
              <a:ext cx="137100" cy="137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32" name="Google Shape;32;p3"/>
            <p:cNvSpPr/>
            <p:nvPr/>
          </p:nvSpPr>
          <p:spPr>
            <a:xfrm>
              <a:off x="289050" y="198900"/>
              <a:ext cx="137100" cy="137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263"/>
        <p:cNvGrpSpPr/>
        <p:nvPr/>
      </p:nvGrpSpPr>
      <p:grpSpPr>
        <a:xfrm>
          <a:off x="0" y="0"/>
          <a:ext cx="0" cy="0"/>
          <a:chOff x="0" y="0"/>
          <a:chExt cx="0" cy="0"/>
        </a:xfrm>
      </p:grpSpPr>
      <p:sp>
        <p:nvSpPr>
          <p:cNvPr id="264" name="Google Shape;264;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Google Shape;265;p22"/>
          <p:cNvSpPr txBox="1">
            <a:spLocks noGrp="1"/>
          </p:cNvSpPr>
          <p:nvPr>
            <p:ph type="subTitle" idx="1"/>
          </p:nvPr>
        </p:nvSpPr>
        <p:spPr>
          <a:xfrm>
            <a:off x="1116275" y="1501925"/>
            <a:ext cx="3074700" cy="3555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Libre Franklin"/>
              <a:buNone/>
              <a:defRPr sz="1700">
                <a:solidFill>
                  <a:schemeClr val="dk2"/>
                </a:solidFill>
                <a:latin typeface="Libre Franklin SemiBold"/>
                <a:ea typeface="Libre Franklin SemiBold"/>
                <a:cs typeface="Libre Franklin SemiBold"/>
                <a:sym typeface="Libre Franklin SemiBold"/>
              </a:defRPr>
            </a:lvl1pPr>
            <a:lvl2pPr lvl="1" algn="ctr" rtl="0">
              <a:lnSpc>
                <a:spcPct val="100000"/>
              </a:lnSpc>
              <a:spcBef>
                <a:spcPts val="0"/>
              </a:spcBef>
              <a:spcAft>
                <a:spcPts val="0"/>
              </a:spcAft>
              <a:buClr>
                <a:schemeClr val="dk1"/>
              </a:buClr>
              <a:buSzPts val="2400"/>
              <a:buFont typeface="Libre Franklin"/>
              <a:buNone/>
              <a:defRPr sz="2400">
                <a:solidFill>
                  <a:schemeClr val="dk1"/>
                </a:solidFill>
                <a:latin typeface="Libre Franklin"/>
                <a:ea typeface="Libre Franklin"/>
                <a:cs typeface="Libre Franklin"/>
                <a:sym typeface="Libre Franklin"/>
              </a:defRPr>
            </a:lvl2pPr>
            <a:lvl3pPr lvl="2" algn="ctr" rtl="0">
              <a:lnSpc>
                <a:spcPct val="100000"/>
              </a:lnSpc>
              <a:spcBef>
                <a:spcPts val="0"/>
              </a:spcBef>
              <a:spcAft>
                <a:spcPts val="0"/>
              </a:spcAft>
              <a:buClr>
                <a:schemeClr val="dk1"/>
              </a:buClr>
              <a:buSzPts val="2400"/>
              <a:buFont typeface="Libre Franklin"/>
              <a:buNone/>
              <a:defRPr sz="2400">
                <a:solidFill>
                  <a:schemeClr val="dk1"/>
                </a:solidFill>
                <a:latin typeface="Libre Franklin"/>
                <a:ea typeface="Libre Franklin"/>
                <a:cs typeface="Libre Franklin"/>
                <a:sym typeface="Libre Franklin"/>
              </a:defRPr>
            </a:lvl3pPr>
            <a:lvl4pPr lvl="3" algn="ctr" rtl="0">
              <a:lnSpc>
                <a:spcPct val="100000"/>
              </a:lnSpc>
              <a:spcBef>
                <a:spcPts val="0"/>
              </a:spcBef>
              <a:spcAft>
                <a:spcPts val="0"/>
              </a:spcAft>
              <a:buClr>
                <a:schemeClr val="dk1"/>
              </a:buClr>
              <a:buSzPts val="2400"/>
              <a:buFont typeface="Libre Franklin"/>
              <a:buNone/>
              <a:defRPr sz="2400">
                <a:solidFill>
                  <a:schemeClr val="dk1"/>
                </a:solidFill>
                <a:latin typeface="Libre Franklin"/>
                <a:ea typeface="Libre Franklin"/>
                <a:cs typeface="Libre Franklin"/>
                <a:sym typeface="Libre Franklin"/>
              </a:defRPr>
            </a:lvl4pPr>
            <a:lvl5pPr lvl="4" algn="ctr" rtl="0">
              <a:lnSpc>
                <a:spcPct val="100000"/>
              </a:lnSpc>
              <a:spcBef>
                <a:spcPts val="0"/>
              </a:spcBef>
              <a:spcAft>
                <a:spcPts val="0"/>
              </a:spcAft>
              <a:buClr>
                <a:schemeClr val="dk1"/>
              </a:buClr>
              <a:buSzPts val="2400"/>
              <a:buFont typeface="Libre Franklin"/>
              <a:buNone/>
              <a:defRPr sz="2400">
                <a:solidFill>
                  <a:schemeClr val="dk1"/>
                </a:solidFill>
                <a:latin typeface="Libre Franklin"/>
                <a:ea typeface="Libre Franklin"/>
                <a:cs typeface="Libre Franklin"/>
                <a:sym typeface="Libre Franklin"/>
              </a:defRPr>
            </a:lvl5pPr>
            <a:lvl6pPr lvl="5" algn="ctr" rtl="0">
              <a:lnSpc>
                <a:spcPct val="100000"/>
              </a:lnSpc>
              <a:spcBef>
                <a:spcPts val="0"/>
              </a:spcBef>
              <a:spcAft>
                <a:spcPts val="0"/>
              </a:spcAft>
              <a:buClr>
                <a:schemeClr val="dk1"/>
              </a:buClr>
              <a:buSzPts val="2400"/>
              <a:buFont typeface="Libre Franklin"/>
              <a:buNone/>
              <a:defRPr sz="2400">
                <a:solidFill>
                  <a:schemeClr val="dk1"/>
                </a:solidFill>
                <a:latin typeface="Libre Franklin"/>
                <a:ea typeface="Libre Franklin"/>
                <a:cs typeface="Libre Franklin"/>
                <a:sym typeface="Libre Franklin"/>
              </a:defRPr>
            </a:lvl6pPr>
            <a:lvl7pPr lvl="6" algn="ctr" rtl="0">
              <a:lnSpc>
                <a:spcPct val="100000"/>
              </a:lnSpc>
              <a:spcBef>
                <a:spcPts val="0"/>
              </a:spcBef>
              <a:spcAft>
                <a:spcPts val="0"/>
              </a:spcAft>
              <a:buClr>
                <a:schemeClr val="dk1"/>
              </a:buClr>
              <a:buSzPts val="2400"/>
              <a:buFont typeface="Libre Franklin"/>
              <a:buNone/>
              <a:defRPr sz="2400">
                <a:solidFill>
                  <a:schemeClr val="dk1"/>
                </a:solidFill>
                <a:latin typeface="Libre Franklin"/>
                <a:ea typeface="Libre Franklin"/>
                <a:cs typeface="Libre Franklin"/>
                <a:sym typeface="Libre Franklin"/>
              </a:defRPr>
            </a:lvl7pPr>
            <a:lvl8pPr lvl="7" algn="ctr" rtl="0">
              <a:lnSpc>
                <a:spcPct val="100000"/>
              </a:lnSpc>
              <a:spcBef>
                <a:spcPts val="0"/>
              </a:spcBef>
              <a:spcAft>
                <a:spcPts val="0"/>
              </a:spcAft>
              <a:buClr>
                <a:schemeClr val="dk1"/>
              </a:buClr>
              <a:buSzPts val="2400"/>
              <a:buFont typeface="Libre Franklin"/>
              <a:buNone/>
              <a:defRPr sz="2400">
                <a:solidFill>
                  <a:schemeClr val="dk1"/>
                </a:solidFill>
                <a:latin typeface="Libre Franklin"/>
                <a:ea typeface="Libre Franklin"/>
                <a:cs typeface="Libre Franklin"/>
                <a:sym typeface="Libre Franklin"/>
              </a:defRPr>
            </a:lvl8pPr>
            <a:lvl9pPr lvl="8" algn="ctr" rtl="0">
              <a:lnSpc>
                <a:spcPct val="100000"/>
              </a:lnSpc>
              <a:spcBef>
                <a:spcPts val="0"/>
              </a:spcBef>
              <a:spcAft>
                <a:spcPts val="0"/>
              </a:spcAft>
              <a:buClr>
                <a:schemeClr val="dk1"/>
              </a:buClr>
              <a:buSzPts val="2400"/>
              <a:buFont typeface="Libre Franklin"/>
              <a:buNone/>
              <a:defRPr sz="2400">
                <a:solidFill>
                  <a:schemeClr val="dk1"/>
                </a:solidFill>
                <a:latin typeface="Libre Franklin"/>
                <a:ea typeface="Libre Franklin"/>
                <a:cs typeface="Libre Franklin"/>
                <a:sym typeface="Libre Franklin"/>
              </a:defRPr>
            </a:lvl9pPr>
          </a:lstStyle>
          <a:p>
            <a:endParaRPr/>
          </a:p>
        </p:txBody>
      </p:sp>
      <p:sp>
        <p:nvSpPr>
          <p:cNvPr id="266" name="Google Shape;266;p22"/>
          <p:cNvSpPr txBox="1">
            <a:spLocks noGrp="1"/>
          </p:cNvSpPr>
          <p:nvPr>
            <p:ph type="subTitle" idx="2"/>
          </p:nvPr>
        </p:nvSpPr>
        <p:spPr>
          <a:xfrm>
            <a:off x="1116275" y="1737152"/>
            <a:ext cx="30747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7" name="Google Shape;267;p22"/>
          <p:cNvSpPr txBox="1">
            <a:spLocks noGrp="1"/>
          </p:cNvSpPr>
          <p:nvPr>
            <p:ph type="subTitle" idx="3"/>
          </p:nvPr>
        </p:nvSpPr>
        <p:spPr>
          <a:xfrm>
            <a:off x="4953024" y="1737152"/>
            <a:ext cx="30747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8" name="Google Shape;268;p22"/>
          <p:cNvSpPr txBox="1">
            <a:spLocks noGrp="1"/>
          </p:cNvSpPr>
          <p:nvPr>
            <p:ph type="subTitle" idx="4"/>
          </p:nvPr>
        </p:nvSpPr>
        <p:spPr>
          <a:xfrm>
            <a:off x="1116275" y="3394279"/>
            <a:ext cx="30747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9" name="Google Shape;269;p22"/>
          <p:cNvSpPr txBox="1">
            <a:spLocks noGrp="1"/>
          </p:cNvSpPr>
          <p:nvPr>
            <p:ph type="subTitle" idx="5"/>
          </p:nvPr>
        </p:nvSpPr>
        <p:spPr>
          <a:xfrm>
            <a:off x="4953024" y="3394279"/>
            <a:ext cx="30747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0" name="Google Shape;270;p22"/>
          <p:cNvSpPr txBox="1">
            <a:spLocks noGrp="1"/>
          </p:cNvSpPr>
          <p:nvPr>
            <p:ph type="subTitle" idx="6"/>
          </p:nvPr>
        </p:nvSpPr>
        <p:spPr>
          <a:xfrm>
            <a:off x="1116275" y="3159001"/>
            <a:ext cx="3074700" cy="3555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Libre Franklin"/>
              <a:buNone/>
              <a:defRPr sz="1700">
                <a:solidFill>
                  <a:schemeClr val="dk2"/>
                </a:solidFill>
                <a:latin typeface="Libre Franklin SemiBold"/>
                <a:ea typeface="Libre Franklin SemiBold"/>
                <a:cs typeface="Libre Franklin SemiBold"/>
                <a:sym typeface="Libre Franklin SemiBold"/>
              </a:defRPr>
            </a:lvl1pPr>
            <a:lvl2pPr lvl="1" algn="ctr" rtl="0">
              <a:lnSpc>
                <a:spcPct val="100000"/>
              </a:lnSpc>
              <a:spcBef>
                <a:spcPts val="0"/>
              </a:spcBef>
              <a:spcAft>
                <a:spcPts val="0"/>
              </a:spcAft>
              <a:buClr>
                <a:schemeClr val="dk1"/>
              </a:buClr>
              <a:buSzPts val="2400"/>
              <a:buFont typeface="Libre Franklin"/>
              <a:buNone/>
              <a:defRPr sz="2400">
                <a:solidFill>
                  <a:schemeClr val="dk1"/>
                </a:solidFill>
                <a:latin typeface="Libre Franklin"/>
                <a:ea typeface="Libre Franklin"/>
                <a:cs typeface="Libre Franklin"/>
                <a:sym typeface="Libre Franklin"/>
              </a:defRPr>
            </a:lvl2pPr>
            <a:lvl3pPr lvl="2" algn="ctr" rtl="0">
              <a:lnSpc>
                <a:spcPct val="100000"/>
              </a:lnSpc>
              <a:spcBef>
                <a:spcPts val="0"/>
              </a:spcBef>
              <a:spcAft>
                <a:spcPts val="0"/>
              </a:spcAft>
              <a:buClr>
                <a:schemeClr val="dk1"/>
              </a:buClr>
              <a:buSzPts val="2400"/>
              <a:buFont typeface="Libre Franklin"/>
              <a:buNone/>
              <a:defRPr sz="2400">
                <a:solidFill>
                  <a:schemeClr val="dk1"/>
                </a:solidFill>
                <a:latin typeface="Libre Franklin"/>
                <a:ea typeface="Libre Franklin"/>
                <a:cs typeface="Libre Franklin"/>
                <a:sym typeface="Libre Franklin"/>
              </a:defRPr>
            </a:lvl3pPr>
            <a:lvl4pPr lvl="3" algn="ctr" rtl="0">
              <a:lnSpc>
                <a:spcPct val="100000"/>
              </a:lnSpc>
              <a:spcBef>
                <a:spcPts val="0"/>
              </a:spcBef>
              <a:spcAft>
                <a:spcPts val="0"/>
              </a:spcAft>
              <a:buClr>
                <a:schemeClr val="dk1"/>
              </a:buClr>
              <a:buSzPts val="2400"/>
              <a:buFont typeface="Libre Franklin"/>
              <a:buNone/>
              <a:defRPr sz="2400">
                <a:solidFill>
                  <a:schemeClr val="dk1"/>
                </a:solidFill>
                <a:latin typeface="Libre Franklin"/>
                <a:ea typeface="Libre Franklin"/>
                <a:cs typeface="Libre Franklin"/>
                <a:sym typeface="Libre Franklin"/>
              </a:defRPr>
            </a:lvl4pPr>
            <a:lvl5pPr lvl="4" algn="ctr" rtl="0">
              <a:lnSpc>
                <a:spcPct val="100000"/>
              </a:lnSpc>
              <a:spcBef>
                <a:spcPts val="0"/>
              </a:spcBef>
              <a:spcAft>
                <a:spcPts val="0"/>
              </a:spcAft>
              <a:buClr>
                <a:schemeClr val="dk1"/>
              </a:buClr>
              <a:buSzPts val="2400"/>
              <a:buFont typeface="Libre Franklin"/>
              <a:buNone/>
              <a:defRPr sz="2400">
                <a:solidFill>
                  <a:schemeClr val="dk1"/>
                </a:solidFill>
                <a:latin typeface="Libre Franklin"/>
                <a:ea typeface="Libre Franklin"/>
                <a:cs typeface="Libre Franklin"/>
                <a:sym typeface="Libre Franklin"/>
              </a:defRPr>
            </a:lvl5pPr>
            <a:lvl6pPr lvl="5" algn="ctr" rtl="0">
              <a:lnSpc>
                <a:spcPct val="100000"/>
              </a:lnSpc>
              <a:spcBef>
                <a:spcPts val="0"/>
              </a:spcBef>
              <a:spcAft>
                <a:spcPts val="0"/>
              </a:spcAft>
              <a:buClr>
                <a:schemeClr val="dk1"/>
              </a:buClr>
              <a:buSzPts val="2400"/>
              <a:buFont typeface="Libre Franklin"/>
              <a:buNone/>
              <a:defRPr sz="2400">
                <a:solidFill>
                  <a:schemeClr val="dk1"/>
                </a:solidFill>
                <a:latin typeface="Libre Franklin"/>
                <a:ea typeface="Libre Franklin"/>
                <a:cs typeface="Libre Franklin"/>
                <a:sym typeface="Libre Franklin"/>
              </a:defRPr>
            </a:lvl6pPr>
            <a:lvl7pPr lvl="6" algn="ctr" rtl="0">
              <a:lnSpc>
                <a:spcPct val="100000"/>
              </a:lnSpc>
              <a:spcBef>
                <a:spcPts val="0"/>
              </a:spcBef>
              <a:spcAft>
                <a:spcPts val="0"/>
              </a:spcAft>
              <a:buClr>
                <a:schemeClr val="dk1"/>
              </a:buClr>
              <a:buSzPts val="2400"/>
              <a:buFont typeface="Libre Franklin"/>
              <a:buNone/>
              <a:defRPr sz="2400">
                <a:solidFill>
                  <a:schemeClr val="dk1"/>
                </a:solidFill>
                <a:latin typeface="Libre Franklin"/>
                <a:ea typeface="Libre Franklin"/>
                <a:cs typeface="Libre Franklin"/>
                <a:sym typeface="Libre Franklin"/>
              </a:defRPr>
            </a:lvl7pPr>
            <a:lvl8pPr lvl="7" algn="ctr" rtl="0">
              <a:lnSpc>
                <a:spcPct val="100000"/>
              </a:lnSpc>
              <a:spcBef>
                <a:spcPts val="0"/>
              </a:spcBef>
              <a:spcAft>
                <a:spcPts val="0"/>
              </a:spcAft>
              <a:buClr>
                <a:schemeClr val="dk1"/>
              </a:buClr>
              <a:buSzPts val="2400"/>
              <a:buFont typeface="Libre Franklin"/>
              <a:buNone/>
              <a:defRPr sz="2400">
                <a:solidFill>
                  <a:schemeClr val="dk1"/>
                </a:solidFill>
                <a:latin typeface="Libre Franklin"/>
                <a:ea typeface="Libre Franklin"/>
                <a:cs typeface="Libre Franklin"/>
                <a:sym typeface="Libre Franklin"/>
              </a:defRPr>
            </a:lvl8pPr>
            <a:lvl9pPr lvl="8" algn="ctr" rtl="0">
              <a:lnSpc>
                <a:spcPct val="100000"/>
              </a:lnSpc>
              <a:spcBef>
                <a:spcPts val="0"/>
              </a:spcBef>
              <a:spcAft>
                <a:spcPts val="0"/>
              </a:spcAft>
              <a:buClr>
                <a:schemeClr val="dk1"/>
              </a:buClr>
              <a:buSzPts val="2400"/>
              <a:buFont typeface="Libre Franklin"/>
              <a:buNone/>
              <a:defRPr sz="2400">
                <a:solidFill>
                  <a:schemeClr val="dk1"/>
                </a:solidFill>
                <a:latin typeface="Libre Franklin"/>
                <a:ea typeface="Libre Franklin"/>
                <a:cs typeface="Libre Franklin"/>
                <a:sym typeface="Libre Franklin"/>
              </a:defRPr>
            </a:lvl9pPr>
          </a:lstStyle>
          <a:p>
            <a:endParaRPr/>
          </a:p>
        </p:txBody>
      </p:sp>
      <p:sp>
        <p:nvSpPr>
          <p:cNvPr id="271" name="Google Shape;271;p22"/>
          <p:cNvSpPr txBox="1">
            <a:spLocks noGrp="1"/>
          </p:cNvSpPr>
          <p:nvPr>
            <p:ph type="subTitle" idx="7"/>
          </p:nvPr>
        </p:nvSpPr>
        <p:spPr>
          <a:xfrm>
            <a:off x="4953025" y="1501925"/>
            <a:ext cx="3074700" cy="3555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Libre Franklin"/>
              <a:buNone/>
              <a:defRPr sz="1700">
                <a:solidFill>
                  <a:schemeClr val="dk2"/>
                </a:solidFill>
                <a:latin typeface="Libre Franklin SemiBold"/>
                <a:ea typeface="Libre Franklin SemiBold"/>
                <a:cs typeface="Libre Franklin SemiBold"/>
                <a:sym typeface="Libre Franklin SemiBold"/>
              </a:defRPr>
            </a:lvl1pPr>
            <a:lvl2pPr lvl="1" algn="ctr" rtl="0">
              <a:lnSpc>
                <a:spcPct val="100000"/>
              </a:lnSpc>
              <a:spcBef>
                <a:spcPts val="0"/>
              </a:spcBef>
              <a:spcAft>
                <a:spcPts val="0"/>
              </a:spcAft>
              <a:buClr>
                <a:schemeClr val="dk1"/>
              </a:buClr>
              <a:buSzPts val="2400"/>
              <a:buFont typeface="Libre Franklin"/>
              <a:buNone/>
              <a:defRPr sz="2400">
                <a:solidFill>
                  <a:schemeClr val="dk1"/>
                </a:solidFill>
                <a:latin typeface="Libre Franklin"/>
                <a:ea typeface="Libre Franklin"/>
                <a:cs typeface="Libre Franklin"/>
                <a:sym typeface="Libre Franklin"/>
              </a:defRPr>
            </a:lvl2pPr>
            <a:lvl3pPr lvl="2" algn="ctr" rtl="0">
              <a:lnSpc>
                <a:spcPct val="100000"/>
              </a:lnSpc>
              <a:spcBef>
                <a:spcPts val="0"/>
              </a:spcBef>
              <a:spcAft>
                <a:spcPts val="0"/>
              </a:spcAft>
              <a:buClr>
                <a:schemeClr val="dk1"/>
              </a:buClr>
              <a:buSzPts val="2400"/>
              <a:buFont typeface="Libre Franklin"/>
              <a:buNone/>
              <a:defRPr sz="2400">
                <a:solidFill>
                  <a:schemeClr val="dk1"/>
                </a:solidFill>
                <a:latin typeface="Libre Franklin"/>
                <a:ea typeface="Libre Franklin"/>
                <a:cs typeface="Libre Franklin"/>
                <a:sym typeface="Libre Franklin"/>
              </a:defRPr>
            </a:lvl3pPr>
            <a:lvl4pPr lvl="3" algn="ctr" rtl="0">
              <a:lnSpc>
                <a:spcPct val="100000"/>
              </a:lnSpc>
              <a:spcBef>
                <a:spcPts val="0"/>
              </a:spcBef>
              <a:spcAft>
                <a:spcPts val="0"/>
              </a:spcAft>
              <a:buClr>
                <a:schemeClr val="dk1"/>
              </a:buClr>
              <a:buSzPts val="2400"/>
              <a:buFont typeface="Libre Franklin"/>
              <a:buNone/>
              <a:defRPr sz="2400">
                <a:solidFill>
                  <a:schemeClr val="dk1"/>
                </a:solidFill>
                <a:latin typeface="Libre Franklin"/>
                <a:ea typeface="Libre Franklin"/>
                <a:cs typeface="Libre Franklin"/>
                <a:sym typeface="Libre Franklin"/>
              </a:defRPr>
            </a:lvl4pPr>
            <a:lvl5pPr lvl="4" algn="ctr" rtl="0">
              <a:lnSpc>
                <a:spcPct val="100000"/>
              </a:lnSpc>
              <a:spcBef>
                <a:spcPts val="0"/>
              </a:spcBef>
              <a:spcAft>
                <a:spcPts val="0"/>
              </a:spcAft>
              <a:buClr>
                <a:schemeClr val="dk1"/>
              </a:buClr>
              <a:buSzPts val="2400"/>
              <a:buFont typeface="Libre Franklin"/>
              <a:buNone/>
              <a:defRPr sz="2400">
                <a:solidFill>
                  <a:schemeClr val="dk1"/>
                </a:solidFill>
                <a:latin typeface="Libre Franklin"/>
                <a:ea typeface="Libre Franklin"/>
                <a:cs typeface="Libre Franklin"/>
                <a:sym typeface="Libre Franklin"/>
              </a:defRPr>
            </a:lvl5pPr>
            <a:lvl6pPr lvl="5" algn="ctr" rtl="0">
              <a:lnSpc>
                <a:spcPct val="100000"/>
              </a:lnSpc>
              <a:spcBef>
                <a:spcPts val="0"/>
              </a:spcBef>
              <a:spcAft>
                <a:spcPts val="0"/>
              </a:spcAft>
              <a:buClr>
                <a:schemeClr val="dk1"/>
              </a:buClr>
              <a:buSzPts val="2400"/>
              <a:buFont typeface="Libre Franklin"/>
              <a:buNone/>
              <a:defRPr sz="2400">
                <a:solidFill>
                  <a:schemeClr val="dk1"/>
                </a:solidFill>
                <a:latin typeface="Libre Franklin"/>
                <a:ea typeface="Libre Franklin"/>
                <a:cs typeface="Libre Franklin"/>
                <a:sym typeface="Libre Franklin"/>
              </a:defRPr>
            </a:lvl6pPr>
            <a:lvl7pPr lvl="6" algn="ctr" rtl="0">
              <a:lnSpc>
                <a:spcPct val="100000"/>
              </a:lnSpc>
              <a:spcBef>
                <a:spcPts val="0"/>
              </a:spcBef>
              <a:spcAft>
                <a:spcPts val="0"/>
              </a:spcAft>
              <a:buClr>
                <a:schemeClr val="dk1"/>
              </a:buClr>
              <a:buSzPts val="2400"/>
              <a:buFont typeface="Libre Franklin"/>
              <a:buNone/>
              <a:defRPr sz="2400">
                <a:solidFill>
                  <a:schemeClr val="dk1"/>
                </a:solidFill>
                <a:latin typeface="Libre Franklin"/>
                <a:ea typeface="Libre Franklin"/>
                <a:cs typeface="Libre Franklin"/>
                <a:sym typeface="Libre Franklin"/>
              </a:defRPr>
            </a:lvl7pPr>
            <a:lvl8pPr lvl="7" algn="ctr" rtl="0">
              <a:lnSpc>
                <a:spcPct val="100000"/>
              </a:lnSpc>
              <a:spcBef>
                <a:spcPts val="0"/>
              </a:spcBef>
              <a:spcAft>
                <a:spcPts val="0"/>
              </a:spcAft>
              <a:buClr>
                <a:schemeClr val="dk1"/>
              </a:buClr>
              <a:buSzPts val="2400"/>
              <a:buFont typeface="Libre Franklin"/>
              <a:buNone/>
              <a:defRPr sz="2400">
                <a:solidFill>
                  <a:schemeClr val="dk1"/>
                </a:solidFill>
                <a:latin typeface="Libre Franklin"/>
                <a:ea typeface="Libre Franklin"/>
                <a:cs typeface="Libre Franklin"/>
                <a:sym typeface="Libre Franklin"/>
              </a:defRPr>
            </a:lvl8pPr>
            <a:lvl9pPr lvl="8" algn="ctr" rtl="0">
              <a:lnSpc>
                <a:spcPct val="100000"/>
              </a:lnSpc>
              <a:spcBef>
                <a:spcPts val="0"/>
              </a:spcBef>
              <a:spcAft>
                <a:spcPts val="0"/>
              </a:spcAft>
              <a:buClr>
                <a:schemeClr val="dk1"/>
              </a:buClr>
              <a:buSzPts val="2400"/>
              <a:buFont typeface="Libre Franklin"/>
              <a:buNone/>
              <a:defRPr sz="2400">
                <a:solidFill>
                  <a:schemeClr val="dk1"/>
                </a:solidFill>
                <a:latin typeface="Libre Franklin"/>
                <a:ea typeface="Libre Franklin"/>
                <a:cs typeface="Libre Franklin"/>
                <a:sym typeface="Libre Franklin"/>
              </a:defRPr>
            </a:lvl9pPr>
          </a:lstStyle>
          <a:p>
            <a:endParaRPr/>
          </a:p>
        </p:txBody>
      </p:sp>
      <p:sp>
        <p:nvSpPr>
          <p:cNvPr id="272" name="Google Shape;272;p22"/>
          <p:cNvSpPr txBox="1">
            <a:spLocks noGrp="1"/>
          </p:cNvSpPr>
          <p:nvPr>
            <p:ph type="subTitle" idx="8"/>
          </p:nvPr>
        </p:nvSpPr>
        <p:spPr>
          <a:xfrm>
            <a:off x="4953025" y="3159001"/>
            <a:ext cx="3074700" cy="3555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Libre Franklin"/>
              <a:buNone/>
              <a:defRPr sz="1700">
                <a:solidFill>
                  <a:schemeClr val="dk2"/>
                </a:solidFill>
                <a:latin typeface="Libre Franklin SemiBold"/>
                <a:ea typeface="Libre Franklin SemiBold"/>
                <a:cs typeface="Libre Franklin SemiBold"/>
                <a:sym typeface="Libre Franklin SemiBold"/>
              </a:defRPr>
            </a:lvl1pPr>
            <a:lvl2pPr lvl="1" algn="ctr" rtl="0">
              <a:lnSpc>
                <a:spcPct val="100000"/>
              </a:lnSpc>
              <a:spcBef>
                <a:spcPts val="0"/>
              </a:spcBef>
              <a:spcAft>
                <a:spcPts val="0"/>
              </a:spcAft>
              <a:buClr>
                <a:schemeClr val="dk1"/>
              </a:buClr>
              <a:buSzPts val="2400"/>
              <a:buFont typeface="Libre Franklin"/>
              <a:buNone/>
              <a:defRPr sz="2400">
                <a:solidFill>
                  <a:schemeClr val="dk1"/>
                </a:solidFill>
                <a:latin typeface="Libre Franklin"/>
                <a:ea typeface="Libre Franklin"/>
                <a:cs typeface="Libre Franklin"/>
                <a:sym typeface="Libre Franklin"/>
              </a:defRPr>
            </a:lvl2pPr>
            <a:lvl3pPr lvl="2" algn="ctr" rtl="0">
              <a:lnSpc>
                <a:spcPct val="100000"/>
              </a:lnSpc>
              <a:spcBef>
                <a:spcPts val="0"/>
              </a:spcBef>
              <a:spcAft>
                <a:spcPts val="0"/>
              </a:spcAft>
              <a:buClr>
                <a:schemeClr val="dk1"/>
              </a:buClr>
              <a:buSzPts val="2400"/>
              <a:buFont typeface="Libre Franklin"/>
              <a:buNone/>
              <a:defRPr sz="2400">
                <a:solidFill>
                  <a:schemeClr val="dk1"/>
                </a:solidFill>
                <a:latin typeface="Libre Franklin"/>
                <a:ea typeface="Libre Franklin"/>
                <a:cs typeface="Libre Franklin"/>
                <a:sym typeface="Libre Franklin"/>
              </a:defRPr>
            </a:lvl3pPr>
            <a:lvl4pPr lvl="3" algn="ctr" rtl="0">
              <a:lnSpc>
                <a:spcPct val="100000"/>
              </a:lnSpc>
              <a:spcBef>
                <a:spcPts val="0"/>
              </a:spcBef>
              <a:spcAft>
                <a:spcPts val="0"/>
              </a:spcAft>
              <a:buClr>
                <a:schemeClr val="dk1"/>
              </a:buClr>
              <a:buSzPts val="2400"/>
              <a:buFont typeface="Libre Franklin"/>
              <a:buNone/>
              <a:defRPr sz="2400">
                <a:solidFill>
                  <a:schemeClr val="dk1"/>
                </a:solidFill>
                <a:latin typeface="Libre Franklin"/>
                <a:ea typeface="Libre Franklin"/>
                <a:cs typeface="Libre Franklin"/>
                <a:sym typeface="Libre Franklin"/>
              </a:defRPr>
            </a:lvl4pPr>
            <a:lvl5pPr lvl="4" algn="ctr" rtl="0">
              <a:lnSpc>
                <a:spcPct val="100000"/>
              </a:lnSpc>
              <a:spcBef>
                <a:spcPts val="0"/>
              </a:spcBef>
              <a:spcAft>
                <a:spcPts val="0"/>
              </a:spcAft>
              <a:buClr>
                <a:schemeClr val="dk1"/>
              </a:buClr>
              <a:buSzPts val="2400"/>
              <a:buFont typeface="Libre Franklin"/>
              <a:buNone/>
              <a:defRPr sz="2400">
                <a:solidFill>
                  <a:schemeClr val="dk1"/>
                </a:solidFill>
                <a:latin typeface="Libre Franklin"/>
                <a:ea typeface="Libre Franklin"/>
                <a:cs typeface="Libre Franklin"/>
                <a:sym typeface="Libre Franklin"/>
              </a:defRPr>
            </a:lvl5pPr>
            <a:lvl6pPr lvl="5" algn="ctr" rtl="0">
              <a:lnSpc>
                <a:spcPct val="100000"/>
              </a:lnSpc>
              <a:spcBef>
                <a:spcPts val="0"/>
              </a:spcBef>
              <a:spcAft>
                <a:spcPts val="0"/>
              </a:spcAft>
              <a:buClr>
                <a:schemeClr val="dk1"/>
              </a:buClr>
              <a:buSzPts val="2400"/>
              <a:buFont typeface="Libre Franklin"/>
              <a:buNone/>
              <a:defRPr sz="2400">
                <a:solidFill>
                  <a:schemeClr val="dk1"/>
                </a:solidFill>
                <a:latin typeface="Libre Franklin"/>
                <a:ea typeface="Libre Franklin"/>
                <a:cs typeface="Libre Franklin"/>
                <a:sym typeface="Libre Franklin"/>
              </a:defRPr>
            </a:lvl6pPr>
            <a:lvl7pPr lvl="6" algn="ctr" rtl="0">
              <a:lnSpc>
                <a:spcPct val="100000"/>
              </a:lnSpc>
              <a:spcBef>
                <a:spcPts val="0"/>
              </a:spcBef>
              <a:spcAft>
                <a:spcPts val="0"/>
              </a:spcAft>
              <a:buClr>
                <a:schemeClr val="dk1"/>
              </a:buClr>
              <a:buSzPts val="2400"/>
              <a:buFont typeface="Libre Franklin"/>
              <a:buNone/>
              <a:defRPr sz="2400">
                <a:solidFill>
                  <a:schemeClr val="dk1"/>
                </a:solidFill>
                <a:latin typeface="Libre Franklin"/>
                <a:ea typeface="Libre Franklin"/>
                <a:cs typeface="Libre Franklin"/>
                <a:sym typeface="Libre Franklin"/>
              </a:defRPr>
            </a:lvl7pPr>
            <a:lvl8pPr lvl="7" algn="ctr" rtl="0">
              <a:lnSpc>
                <a:spcPct val="100000"/>
              </a:lnSpc>
              <a:spcBef>
                <a:spcPts val="0"/>
              </a:spcBef>
              <a:spcAft>
                <a:spcPts val="0"/>
              </a:spcAft>
              <a:buClr>
                <a:schemeClr val="dk1"/>
              </a:buClr>
              <a:buSzPts val="2400"/>
              <a:buFont typeface="Libre Franklin"/>
              <a:buNone/>
              <a:defRPr sz="2400">
                <a:solidFill>
                  <a:schemeClr val="dk1"/>
                </a:solidFill>
                <a:latin typeface="Libre Franklin"/>
                <a:ea typeface="Libre Franklin"/>
                <a:cs typeface="Libre Franklin"/>
                <a:sym typeface="Libre Franklin"/>
              </a:defRPr>
            </a:lvl8pPr>
            <a:lvl9pPr lvl="8" algn="ctr" rtl="0">
              <a:lnSpc>
                <a:spcPct val="100000"/>
              </a:lnSpc>
              <a:spcBef>
                <a:spcPts val="0"/>
              </a:spcBef>
              <a:spcAft>
                <a:spcPts val="0"/>
              </a:spcAft>
              <a:buClr>
                <a:schemeClr val="dk1"/>
              </a:buClr>
              <a:buSzPts val="2400"/>
              <a:buFont typeface="Libre Franklin"/>
              <a:buNone/>
              <a:defRPr sz="2400">
                <a:solidFill>
                  <a:schemeClr val="dk1"/>
                </a:solidFill>
                <a:latin typeface="Libre Franklin"/>
                <a:ea typeface="Libre Franklin"/>
                <a:cs typeface="Libre Franklin"/>
                <a:sym typeface="Libre Franklin"/>
              </a:defRPr>
            </a:lvl9pPr>
          </a:lstStyle>
          <a:p>
            <a:endParaRPr/>
          </a:p>
        </p:txBody>
      </p:sp>
      <p:grpSp>
        <p:nvGrpSpPr>
          <p:cNvPr id="273" name="Google Shape;273;p22"/>
          <p:cNvGrpSpPr/>
          <p:nvPr/>
        </p:nvGrpSpPr>
        <p:grpSpPr>
          <a:xfrm>
            <a:off x="-2975" y="267450"/>
            <a:ext cx="9151200" cy="4879500"/>
            <a:chOff x="-2975" y="267450"/>
            <a:chExt cx="9151200" cy="4879500"/>
          </a:xfrm>
        </p:grpSpPr>
        <p:cxnSp>
          <p:nvCxnSpPr>
            <p:cNvPr id="274" name="Google Shape;274;p22"/>
            <p:cNvCxnSpPr/>
            <p:nvPr/>
          </p:nvCxnSpPr>
          <p:spPr>
            <a:xfrm>
              <a:off x="-2975" y="4875950"/>
              <a:ext cx="9151200" cy="0"/>
            </a:xfrm>
            <a:prstGeom prst="straightConnector1">
              <a:avLst/>
            </a:prstGeom>
            <a:noFill/>
            <a:ln w="9525" cap="flat" cmpd="sng">
              <a:solidFill>
                <a:schemeClr val="lt2"/>
              </a:solidFill>
              <a:prstDash val="solid"/>
              <a:round/>
              <a:headEnd type="none" w="med" len="med"/>
              <a:tailEnd type="none" w="med" len="med"/>
            </a:ln>
          </p:spPr>
        </p:cxnSp>
        <p:cxnSp>
          <p:nvCxnSpPr>
            <p:cNvPr id="275" name="Google Shape;275;p22"/>
            <p:cNvCxnSpPr/>
            <p:nvPr/>
          </p:nvCxnSpPr>
          <p:spPr>
            <a:xfrm>
              <a:off x="357600" y="267450"/>
              <a:ext cx="0" cy="4879500"/>
            </a:xfrm>
            <a:prstGeom prst="straightConnector1">
              <a:avLst/>
            </a:prstGeom>
            <a:noFill/>
            <a:ln w="9525" cap="flat" cmpd="sng">
              <a:solidFill>
                <a:schemeClr val="lt2"/>
              </a:solidFill>
              <a:prstDash val="solid"/>
              <a:round/>
              <a:headEnd type="none" w="med" len="med"/>
              <a:tailEnd type="none" w="med" len="med"/>
            </a:ln>
          </p:spPr>
        </p:cxnSp>
        <p:cxnSp>
          <p:nvCxnSpPr>
            <p:cNvPr id="276" name="Google Shape;276;p22"/>
            <p:cNvCxnSpPr/>
            <p:nvPr/>
          </p:nvCxnSpPr>
          <p:spPr>
            <a:xfrm>
              <a:off x="8786500" y="267450"/>
              <a:ext cx="0" cy="4879500"/>
            </a:xfrm>
            <a:prstGeom prst="straightConnector1">
              <a:avLst/>
            </a:prstGeom>
            <a:noFill/>
            <a:ln w="9525" cap="flat" cmpd="sng">
              <a:solidFill>
                <a:schemeClr val="lt2"/>
              </a:solidFill>
              <a:prstDash val="solid"/>
              <a:round/>
              <a:headEnd type="none" w="med" len="med"/>
              <a:tailEnd type="none" w="med" len="med"/>
            </a:ln>
          </p:spPr>
        </p:cxnSp>
        <p:cxnSp>
          <p:nvCxnSpPr>
            <p:cNvPr id="277" name="Google Shape;277;p22"/>
            <p:cNvCxnSpPr/>
            <p:nvPr/>
          </p:nvCxnSpPr>
          <p:spPr>
            <a:xfrm>
              <a:off x="-2375" y="267450"/>
              <a:ext cx="9149400" cy="0"/>
            </a:xfrm>
            <a:prstGeom prst="straightConnector1">
              <a:avLst/>
            </a:prstGeom>
            <a:noFill/>
            <a:ln w="9525" cap="flat" cmpd="sng">
              <a:solidFill>
                <a:schemeClr val="lt2"/>
              </a:solidFill>
              <a:prstDash val="solid"/>
              <a:round/>
              <a:headEnd type="none" w="med" len="med"/>
              <a:tailEnd type="none" w="med" len="med"/>
            </a:ln>
          </p:spPr>
        </p:cxnSp>
      </p:grpSp>
      <p:grpSp>
        <p:nvGrpSpPr>
          <p:cNvPr id="278" name="Google Shape;278;p22"/>
          <p:cNvGrpSpPr/>
          <p:nvPr/>
        </p:nvGrpSpPr>
        <p:grpSpPr>
          <a:xfrm>
            <a:off x="289050" y="198900"/>
            <a:ext cx="8566000" cy="4745600"/>
            <a:chOff x="289050" y="198900"/>
            <a:chExt cx="8566000" cy="4745600"/>
          </a:xfrm>
        </p:grpSpPr>
        <p:sp>
          <p:nvSpPr>
            <p:cNvPr id="279" name="Google Shape;279;p22"/>
            <p:cNvSpPr/>
            <p:nvPr/>
          </p:nvSpPr>
          <p:spPr>
            <a:xfrm>
              <a:off x="289050" y="4807400"/>
              <a:ext cx="137100" cy="137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280" name="Google Shape;280;p22"/>
            <p:cNvSpPr/>
            <p:nvPr/>
          </p:nvSpPr>
          <p:spPr>
            <a:xfrm>
              <a:off x="289050" y="198900"/>
              <a:ext cx="137100" cy="13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281" name="Google Shape;281;p22"/>
            <p:cNvSpPr/>
            <p:nvPr/>
          </p:nvSpPr>
          <p:spPr>
            <a:xfrm>
              <a:off x="8717950" y="4807400"/>
              <a:ext cx="137100" cy="137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82"/>
        <p:cNvGrpSpPr/>
        <p:nvPr/>
      </p:nvGrpSpPr>
      <p:grpSpPr>
        <a:xfrm>
          <a:off x="0" y="0"/>
          <a:ext cx="0" cy="0"/>
          <a:chOff x="0" y="0"/>
          <a:chExt cx="0" cy="0"/>
        </a:xfrm>
      </p:grpSpPr>
      <p:sp>
        <p:nvSpPr>
          <p:cNvPr id="283" name="Google Shape;283;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4" name="Google Shape;284;p23"/>
          <p:cNvSpPr txBox="1">
            <a:spLocks noGrp="1"/>
          </p:cNvSpPr>
          <p:nvPr>
            <p:ph type="subTitle" idx="1"/>
          </p:nvPr>
        </p:nvSpPr>
        <p:spPr>
          <a:xfrm>
            <a:off x="914702" y="1633313"/>
            <a:ext cx="2040600" cy="103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5" name="Google Shape;285;p23"/>
          <p:cNvSpPr txBox="1">
            <a:spLocks noGrp="1"/>
          </p:cNvSpPr>
          <p:nvPr>
            <p:ph type="subTitle" idx="2"/>
          </p:nvPr>
        </p:nvSpPr>
        <p:spPr>
          <a:xfrm>
            <a:off x="3551251" y="1633313"/>
            <a:ext cx="2040600" cy="103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6" name="Google Shape;286;p23"/>
          <p:cNvSpPr txBox="1">
            <a:spLocks noGrp="1"/>
          </p:cNvSpPr>
          <p:nvPr>
            <p:ph type="subTitle" idx="3"/>
          </p:nvPr>
        </p:nvSpPr>
        <p:spPr>
          <a:xfrm>
            <a:off x="914702" y="3360387"/>
            <a:ext cx="2041500" cy="103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7" name="Google Shape;287;p23"/>
          <p:cNvSpPr txBox="1">
            <a:spLocks noGrp="1"/>
          </p:cNvSpPr>
          <p:nvPr>
            <p:ph type="subTitle" idx="4"/>
          </p:nvPr>
        </p:nvSpPr>
        <p:spPr>
          <a:xfrm>
            <a:off x="3551251" y="3360387"/>
            <a:ext cx="2041500" cy="103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8" name="Google Shape;288;p23"/>
          <p:cNvSpPr txBox="1">
            <a:spLocks noGrp="1"/>
          </p:cNvSpPr>
          <p:nvPr>
            <p:ph type="subTitle" idx="5"/>
          </p:nvPr>
        </p:nvSpPr>
        <p:spPr>
          <a:xfrm>
            <a:off x="6187804" y="1633313"/>
            <a:ext cx="2040600" cy="103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9" name="Google Shape;289;p23"/>
          <p:cNvSpPr txBox="1">
            <a:spLocks noGrp="1"/>
          </p:cNvSpPr>
          <p:nvPr>
            <p:ph type="subTitle" idx="6"/>
          </p:nvPr>
        </p:nvSpPr>
        <p:spPr>
          <a:xfrm>
            <a:off x="6187804" y="3360387"/>
            <a:ext cx="2040600" cy="103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0" name="Google Shape;290;p23"/>
          <p:cNvSpPr txBox="1">
            <a:spLocks noGrp="1"/>
          </p:cNvSpPr>
          <p:nvPr>
            <p:ph type="subTitle" idx="7"/>
          </p:nvPr>
        </p:nvSpPr>
        <p:spPr>
          <a:xfrm>
            <a:off x="914702" y="1382863"/>
            <a:ext cx="2041500" cy="377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Libre Franklin"/>
              <a:buNone/>
              <a:defRPr sz="1700">
                <a:solidFill>
                  <a:schemeClr val="dk2"/>
                </a:solidFill>
                <a:latin typeface="Libre Franklin SemiBold"/>
                <a:ea typeface="Libre Franklin SemiBold"/>
                <a:cs typeface="Libre Franklin SemiBold"/>
                <a:sym typeface="Libre Franklin SemiBold"/>
              </a:defRPr>
            </a:lvl1pPr>
            <a:lvl2pPr lvl="1"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2pPr>
            <a:lvl3pPr lvl="2"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3pPr>
            <a:lvl4pPr lvl="3"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4pPr>
            <a:lvl5pPr lvl="4"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5pPr>
            <a:lvl6pPr lvl="5"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6pPr>
            <a:lvl7pPr lvl="6"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7pPr>
            <a:lvl8pPr lvl="7"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8pPr>
            <a:lvl9pPr lvl="8"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9pPr>
          </a:lstStyle>
          <a:p>
            <a:endParaRPr/>
          </a:p>
        </p:txBody>
      </p:sp>
      <p:sp>
        <p:nvSpPr>
          <p:cNvPr id="291" name="Google Shape;291;p23"/>
          <p:cNvSpPr txBox="1">
            <a:spLocks noGrp="1"/>
          </p:cNvSpPr>
          <p:nvPr>
            <p:ph type="subTitle" idx="8"/>
          </p:nvPr>
        </p:nvSpPr>
        <p:spPr>
          <a:xfrm>
            <a:off x="3551249" y="1382863"/>
            <a:ext cx="2041500" cy="377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Libre Franklin"/>
              <a:buNone/>
              <a:defRPr sz="1700">
                <a:solidFill>
                  <a:schemeClr val="dk2"/>
                </a:solidFill>
                <a:latin typeface="Libre Franklin SemiBold"/>
                <a:ea typeface="Libre Franklin SemiBold"/>
                <a:cs typeface="Libre Franklin SemiBold"/>
                <a:sym typeface="Libre Franklin SemiBold"/>
              </a:defRPr>
            </a:lvl1pPr>
            <a:lvl2pPr lvl="1"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2pPr>
            <a:lvl3pPr lvl="2"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3pPr>
            <a:lvl4pPr lvl="3"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4pPr>
            <a:lvl5pPr lvl="4"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5pPr>
            <a:lvl6pPr lvl="5"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6pPr>
            <a:lvl7pPr lvl="6"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7pPr>
            <a:lvl8pPr lvl="7"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8pPr>
            <a:lvl9pPr lvl="8"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9pPr>
          </a:lstStyle>
          <a:p>
            <a:endParaRPr/>
          </a:p>
        </p:txBody>
      </p:sp>
      <p:sp>
        <p:nvSpPr>
          <p:cNvPr id="292" name="Google Shape;292;p23"/>
          <p:cNvSpPr txBox="1">
            <a:spLocks noGrp="1"/>
          </p:cNvSpPr>
          <p:nvPr>
            <p:ph type="subTitle" idx="9"/>
          </p:nvPr>
        </p:nvSpPr>
        <p:spPr>
          <a:xfrm>
            <a:off x="6187798" y="1382863"/>
            <a:ext cx="2041500" cy="377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Libre Franklin"/>
              <a:buNone/>
              <a:defRPr sz="1700">
                <a:solidFill>
                  <a:schemeClr val="dk2"/>
                </a:solidFill>
                <a:latin typeface="Libre Franklin SemiBold"/>
                <a:ea typeface="Libre Franklin SemiBold"/>
                <a:cs typeface="Libre Franklin SemiBold"/>
                <a:sym typeface="Libre Franklin SemiBold"/>
              </a:defRPr>
            </a:lvl1pPr>
            <a:lvl2pPr lvl="1"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2pPr>
            <a:lvl3pPr lvl="2"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3pPr>
            <a:lvl4pPr lvl="3"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4pPr>
            <a:lvl5pPr lvl="4"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5pPr>
            <a:lvl6pPr lvl="5"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6pPr>
            <a:lvl7pPr lvl="6"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7pPr>
            <a:lvl8pPr lvl="7"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8pPr>
            <a:lvl9pPr lvl="8"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9pPr>
          </a:lstStyle>
          <a:p>
            <a:endParaRPr/>
          </a:p>
        </p:txBody>
      </p:sp>
      <p:sp>
        <p:nvSpPr>
          <p:cNvPr id="293" name="Google Shape;293;p23"/>
          <p:cNvSpPr txBox="1">
            <a:spLocks noGrp="1"/>
          </p:cNvSpPr>
          <p:nvPr>
            <p:ph type="subTitle" idx="13"/>
          </p:nvPr>
        </p:nvSpPr>
        <p:spPr>
          <a:xfrm>
            <a:off x="914702" y="3109941"/>
            <a:ext cx="2041500" cy="377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Libre Franklin"/>
              <a:buNone/>
              <a:defRPr sz="1700">
                <a:solidFill>
                  <a:schemeClr val="dk2"/>
                </a:solidFill>
                <a:latin typeface="Libre Franklin SemiBold"/>
                <a:ea typeface="Libre Franklin SemiBold"/>
                <a:cs typeface="Libre Franklin SemiBold"/>
                <a:sym typeface="Libre Franklin SemiBold"/>
              </a:defRPr>
            </a:lvl1pPr>
            <a:lvl2pPr lvl="1"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2pPr>
            <a:lvl3pPr lvl="2"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3pPr>
            <a:lvl4pPr lvl="3"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4pPr>
            <a:lvl5pPr lvl="4"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5pPr>
            <a:lvl6pPr lvl="5"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6pPr>
            <a:lvl7pPr lvl="6"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7pPr>
            <a:lvl8pPr lvl="7"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8pPr>
            <a:lvl9pPr lvl="8"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9pPr>
          </a:lstStyle>
          <a:p>
            <a:endParaRPr/>
          </a:p>
        </p:txBody>
      </p:sp>
      <p:sp>
        <p:nvSpPr>
          <p:cNvPr id="294" name="Google Shape;294;p23"/>
          <p:cNvSpPr txBox="1">
            <a:spLocks noGrp="1"/>
          </p:cNvSpPr>
          <p:nvPr>
            <p:ph type="subTitle" idx="14"/>
          </p:nvPr>
        </p:nvSpPr>
        <p:spPr>
          <a:xfrm>
            <a:off x="3551249" y="3109941"/>
            <a:ext cx="2041500" cy="377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Libre Franklin"/>
              <a:buNone/>
              <a:defRPr sz="1700">
                <a:solidFill>
                  <a:schemeClr val="dk2"/>
                </a:solidFill>
                <a:latin typeface="Libre Franklin SemiBold"/>
                <a:ea typeface="Libre Franklin SemiBold"/>
                <a:cs typeface="Libre Franklin SemiBold"/>
                <a:sym typeface="Libre Franklin SemiBold"/>
              </a:defRPr>
            </a:lvl1pPr>
            <a:lvl2pPr lvl="1"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2pPr>
            <a:lvl3pPr lvl="2"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3pPr>
            <a:lvl4pPr lvl="3"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4pPr>
            <a:lvl5pPr lvl="4"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5pPr>
            <a:lvl6pPr lvl="5"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6pPr>
            <a:lvl7pPr lvl="6"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7pPr>
            <a:lvl8pPr lvl="7"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8pPr>
            <a:lvl9pPr lvl="8"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9pPr>
          </a:lstStyle>
          <a:p>
            <a:endParaRPr/>
          </a:p>
        </p:txBody>
      </p:sp>
      <p:sp>
        <p:nvSpPr>
          <p:cNvPr id="295" name="Google Shape;295;p23"/>
          <p:cNvSpPr txBox="1">
            <a:spLocks noGrp="1"/>
          </p:cNvSpPr>
          <p:nvPr>
            <p:ph type="subTitle" idx="15"/>
          </p:nvPr>
        </p:nvSpPr>
        <p:spPr>
          <a:xfrm>
            <a:off x="6187798" y="3109941"/>
            <a:ext cx="2041500" cy="377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Libre Franklin"/>
              <a:buNone/>
              <a:defRPr sz="1700">
                <a:solidFill>
                  <a:schemeClr val="dk2"/>
                </a:solidFill>
                <a:latin typeface="Libre Franklin SemiBold"/>
                <a:ea typeface="Libre Franklin SemiBold"/>
                <a:cs typeface="Libre Franklin SemiBold"/>
                <a:sym typeface="Libre Franklin SemiBold"/>
              </a:defRPr>
            </a:lvl1pPr>
            <a:lvl2pPr lvl="1"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2pPr>
            <a:lvl3pPr lvl="2"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3pPr>
            <a:lvl4pPr lvl="3"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4pPr>
            <a:lvl5pPr lvl="4"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5pPr>
            <a:lvl6pPr lvl="5"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6pPr>
            <a:lvl7pPr lvl="6"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7pPr>
            <a:lvl8pPr lvl="7"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8pPr>
            <a:lvl9pPr lvl="8"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9pPr>
          </a:lstStyle>
          <a:p>
            <a:endParaRPr/>
          </a:p>
        </p:txBody>
      </p:sp>
      <p:grpSp>
        <p:nvGrpSpPr>
          <p:cNvPr id="296" name="Google Shape;296;p23"/>
          <p:cNvGrpSpPr/>
          <p:nvPr/>
        </p:nvGrpSpPr>
        <p:grpSpPr>
          <a:xfrm>
            <a:off x="-2975" y="267450"/>
            <a:ext cx="9151200" cy="4879500"/>
            <a:chOff x="-2975" y="267450"/>
            <a:chExt cx="9151200" cy="4879500"/>
          </a:xfrm>
        </p:grpSpPr>
        <p:cxnSp>
          <p:nvCxnSpPr>
            <p:cNvPr id="297" name="Google Shape;297;p23"/>
            <p:cNvCxnSpPr/>
            <p:nvPr/>
          </p:nvCxnSpPr>
          <p:spPr>
            <a:xfrm>
              <a:off x="-2975" y="4875950"/>
              <a:ext cx="9151200" cy="0"/>
            </a:xfrm>
            <a:prstGeom prst="straightConnector1">
              <a:avLst/>
            </a:prstGeom>
            <a:noFill/>
            <a:ln w="9525" cap="flat" cmpd="sng">
              <a:solidFill>
                <a:schemeClr val="lt2"/>
              </a:solidFill>
              <a:prstDash val="solid"/>
              <a:round/>
              <a:headEnd type="none" w="med" len="med"/>
              <a:tailEnd type="none" w="med" len="med"/>
            </a:ln>
          </p:spPr>
        </p:cxnSp>
        <p:cxnSp>
          <p:nvCxnSpPr>
            <p:cNvPr id="298" name="Google Shape;298;p23"/>
            <p:cNvCxnSpPr/>
            <p:nvPr/>
          </p:nvCxnSpPr>
          <p:spPr>
            <a:xfrm>
              <a:off x="357600" y="267450"/>
              <a:ext cx="0" cy="4879500"/>
            </a:xfrm>
            <a:prstGeom prst="straightConnector1">
              <a:avLst/>
            </a:prstGeom>
            <a:noFill/>
            <a:ln w="9525" cap="flat" cmpd="sng">
              <a:solidFill>
                <a:schemeClr val="lt2"/>
              </a:solidFill>
              <a:prstDash val="solid"/>
              <a:round/>
              <a:headEnd type="none" w="med" len="med"/>
              <a:tailEnd type="none" w="med" len="med"/>
            </a:ln>
          </p:spPr>
        </p:cxnSp>
        <p:cxnSp>
          <p:nvCxnSpPr>
            <p:cNvPr id="299" name="Google Shape;299;p23"/>
            <p:cNvCxnSpPr/>
            <p:nvPr/>
          </p:nvCxnSpPr>
          <p:spPr>
            <a:xfrm>
              <a:off x="8786500" y="267450"/>
              <a:ext cx="0" cy="4879500"/>
            </a:xfrm>
            <a:prstGeom prst="straightConnector1">
              <a:avLst/>
            </a:prstGeom>
            <a:noFill/>
            <a:ln w="9525" cap="flat" cmpd="sng">
              <a:solidFill>
                <a:schemeClr val="lt2"/>
              </a:solidFill>
              <a:prstDash val="solid"/>
              <a:round/>
              <a:headEnd type="none" w="med" len="med"/>
              <a:tailEnd type="none" w="med" len="med"/>
            </a:ln>
          </p:spPr>
        </p:cxnSp>
        <p:cxnSp>
          <p:nvCxnSpPr>
            <p:cNvPr id="300" name="Google Shape;300;p23"/>
            <p:cNvCxnSpPr/>
            <p:nvPr/>
          </p:nvCxnSpPr>
          <p:spPr>
            <a:xfrm>
              <a:off x="-2375" y="267450"/>
              <a:ext cx="9149400" cy="0"/>
            </a:xfrm>
            <a:prstGeom prst="straightConnector1">
              <a:avLst/>
            </a:prstGeom>
            <a:noFill/>
            <a:ln w="9525" cap="flat" cmpd="sng">
              <a:solidFill>
                <a:schemeClr val="lt2"/>
              </a:solidFill>
              <a:prstDash val="solid"/>
              <a:round/>
              <a:headEnd type="none" w="med" len="med"/>
              <a:tailEnd type="none" w="med" len="med"/>
            </a:ln>
          </p:spPr>
        </p:cxnSp>
      </p:grpSp>
      <p:grpSp>
        <p:nvGrpSpPr>
          <p:cNvPr id="301" name="Google Shape;301;p23"/>
          <p:cNvGrpSpPr/>
          <p:nvPr/>
        </p:nvGrpSpPr>
        <p:grpSpPr>
          <a:xfrm>
            <a:off x="289050" y="198900"/>
            <a:ext cx="8566000" cy="4745600"/>
            <a:chOff x="289050" y="198900"/>
            <a:chExt cx="8566000" cy="4745600"/>
          </a:xfrm>
        </p:grpSpPr>
        <p:sp>
          <p:nvSpPr>
            <p:cNvPr id="302" name="Google Shape;302;p23"/>
            <p:cNvSpPr/>
            <p:nvPr/>
          </p:nvSpPr>
          <p:spPr>
            <a:xfrm>
              <a:off x="289050" y="4807400"/>
              <a:ext cx="137100" cy="13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303" name="Google Shape;303;p23"/>
            <p:cNvSpPr/>
            <p:nvPr/>
          </p:nvSpPr>
          <p:spPr>
            <a:xfrm>
              <a:off x="289050" y="198900"/>
              <a:ext cx="137100" cy="137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304" name="Google Shape;304;p23"/>
            <p:cNvSpPr/>
            <p:nvPr/>
          </p:nvSpPr>
          <p:spPr>
            <a:xfrm>
              <a:off x="8717950" y="198900"/>
              <a:ext cx="137100" cy="13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305"/>
        <p:cNvGrpSpPr/>
        <p:nvPr/>
      </p:nvGrpSpPr>
      <p:grpSpPr>
        <a:xfrm>
          <a:off x="0" y="0"/>
          <a:ext cx="0" cy="0"/>
          <a:chOff x="0" y="0"/>
          <a:chExt cx="0" cy="0"/>
        </a:xfrm>
      </p:grpSpPr>
      <p:sp>
        <p:nvSpPr>
          <p:cNvPr id="306" name="Google Shape;306;p24"/>
          <p:cNvSpPr txBox="1">
            <a:spLocks noGrp="1"/>
          </p:cNvSpPr>
          <p:nvPr>
            <p:ph type="ctrTitle"/>
          </p:nvPr>
        </p:nvSpPr>
        <p:spPr>
          <a:xfrm>
            <a:off x="4400650" y="695649"/>
            <a:ext cx="4031700" cy="758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07" name="Google Shape;307;p24"/>
          <p:cNvSpPr txBox="1">
            <a:spLocks noGrp="1"/>
          </p:cNvSpPr>
          <p:nvPr>
            <p:ph type="subTitle" idx="1"/>
          </p:nvPr>
        </p:nvSpPr>
        <p:spPr>
          <a:xfrm>
            <a:off x="4400650" y="1475949"/>
            <a:ext cx="4031700" cy="1044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308" name="Google Shape;308;p24"/>
          <p:cNvSpPr>
            <a:spLocks noGrp="1"/>
          </p:cNvSpPr>
          <p:nvPr>
            <p:ph type="pic" idx="2"/>
          </p:nvPr>
        </p:nvSpPr>
        <p:spPr>
          <a:xfrm>
            <a:off x="359825" y="1596675"/>
            <a:ext cx="3651300" cy="2651100"/>
          </a:xfrm>
          <a:prstGeom prst="rect">
            <a:avLst/>
          </a:prstGeom>
          <a:noFill/>
          <a:ln w="9525" cap="flat" cmpd="sng">
            <a:solidFill>
              <a:schemeClr val="lt2"/>
            </a:solidFill>
            <a:prstDash val="solid"/>
            <a:round/>
            <a:headEnd type="none" w="sm" len="sm"/>
            <a:tailEnd type="none" w="sm" len="sm"/>
          </a:ln>
        </p:spPr>
      </p:sp>
      <p:grpSp>
        <p:nvGrpSpPr>
          <p:cNvPr id="309" name="Google Shape;309;p24"/>
          <p:cNvGrpSpPr/>
          <p:nvPr/>
        </p:nvGrpSpPr>
        <p:grpSpPr>
          <a:xfrm>
            <a:off x="-9150" y="267450"/>
            <a:ext cx="9163800" cy="4879500"/>
            <a:chOff x="-9150" y="267450"/>
            <a:chExt cx="9163800" cy="4879500"/>
          </a:xfrm>
        </p:grpSpPr>
        <p:cxnSp>
          <p:nvCxnSpPr>
            <p:cNvPr id="310" name="Google Shape;310;p24"/>
            <p:cNvCxnSpPr/>
            <p:nvPr/>
          </p:nvCxnSpPr>
          <p:spPr>
            <a:xfrm rot="10800000">
              <a:off x="-6225" y="4875950"/>
              <a:ext cx="9155700" cy="0"/>
            </a:xfrm>
            <a:prstGeom prst="straightConnector1">
              <a:avLst/>
            </a:prstGeom>
            <a:noFill/>
            <a:ln w="9525" cap="flat" cmpd="sng">
              <a:solidFill>
                <a:schemeClr val="lt2"/>
              </a:solidFill>
              <a:prstDash val="solid"/>
              <a:round/>
              <a:headEnd type="none" w="med" len="med"/>
              <a:tailEnd type="none" w="med" len="med"/>
            </a:ln>
          </p:spPr>
        </p:cxnSp>
        <p:cxnSp>
          <p:nvCxnSpPr>
            <p:cNvPr id="311" name="Google Shape;311;p24"/>
            <p:cNvCxnSpPr/>
            <p:nvPr/>
          </p:nvCxnSpPr>
          <p:spPr>
            <a:xfrm rot="10800000">
              <a:off x="-9150" y="267450"/>
              <a:ext cx="9163800" cy="0"/>
            </a:xfrm>
            <a:prstGeom prst="straightConnector1">
              <a:avLst/>
            </a:prstGeom>
            <a:noFill/>
            <a:ln w="9525" cap="flat" cmpd="sng">
              <a:solidFill>
                <a:schemeClr val="lt2"/>
              </a:solidFill>
              <a:prstDash val="solid"/>
              <a:round/>
              <a:headEnd type="none" w="med" len="med"/>
              <a:tailEnd type="none" w="med" len="med"/>
            </a:ln>
          </p:spPr>
        </p:cxnSp>
        <p:cxnSp>
          <p:nvCxnSpPr>
            <p:cNvPr id="312" name="Google Shape;312;p24"/>
            <p:cNvCxnSpPr/>
            <p:nvPr/>
          </p:nvCxnSpPr>
          <p:spPr>
            <a:xfrm>
              <a:off x="357600" y="267450"/>
              <a:ext cx="0" cy="4879500"/>
            </a:xfrm>
            <a:prstGeom prst="straightConnector1">
              <a:avLst/>
            </a:prstGeom>
            <a:noFill/>
            <a:ln w="9525" cap="flat" cmpd="sng">
              <a:solidFill>
                <a:schemeClr val="lt2"/>
              </a:solidFill>
              <a:prstDash val="solid"/>
              <a:round/>
              <a:headEnd type="none" w="med" len="med"/>
              <a:tailEnd type="none" w="med" len="med"/>
            </a:ln>
          </p:spPr>
        </p:cxnSp>
        <p:cxnSp>
          <p:nvCxnSpPr>
            <p:cNvPr id="313" name="Google Shape;313;p24"/>
            <p:cNvCxnSpPr/>
            <p:nvPr/>
          </p:nvCxnSpPr>
          <p:spPr>
            <a:xfrm>
              <a:off x="8786500" y="267450"/>
              <a:ext cx="0" cy="4879500"/>
            </a:xfrm>
            <a:prstGeom prst="straightConnector1">
              <a:avLst/>
            </a:prstGeom>
            <a:noFill/>
            <a:ln w="9525" cap="flat" cmpd="sng">
              <a:solidFill>
                <a:schemeClr val="lt2"/>
              </a:solidFill>
              <a:prstDash val="solid"/>
              <a:round/>
              <a:headEnd type="none" w="med" len="med"/>
              <a:tailEnd type="none" w="med" len="med"/>
            </a:ln>
          </p:spPr>
        </p:cxnSp>
      </p:grpSp>
      <p:grpSp>
        <p:nvGrpSpPr>
          <p:cNvPr id="314" name="Google Shape;314;p24"/>
          <p:cNvGrpSpPr/>
          <p:nvPr/>
        </p:nvGrpSpPr>
        <p:grpSpPr>
          <a:xfrm>
            <a:off x="289050" y="198900"/>
            <a:ext cx="8566000" cy="4745600"/>
            <a:chOff x="289050" y="198900"/>
            <a:chExt cx="8566000" cy="4745600"/>
          </a:xfrm>
        </p:grpSpPr>
        <p:sp>
          <p:nvSpPr>
            <p:cNvPr id="315" name="Google Shape;315;p24"/>
            <p:cNvSpPr/>
            <p:nvPr/>
          </p:nvSpPr>
          <p:spPr>
            <a:xfrm flipH="1">
              <a:off x="289050" y="198900"/>
              <a:ext cx="137100" cy="13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316" name="Google Shape;316;p24"/>
            <p:cNvSpPr/>
            <p:nvPr/>
          </p:nvSpPr>
          <p:spPr>
            <a:xfrm flipH="1">
              <a:off x="289050" y="4807400"/>
              <a:ext cx="137100" cy="137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317" name="Google Shape;317;p24"/>
            <p:cNvSpPr/>
            <p:nvPr/>
          </p:nvSpPr>
          <p:spPr>
            <a:xfrm flipH="1">
              <a:off x="8717950" y="198900"/>
              <a:ext cx="137100" cy="13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grpSp>
      <p:sp>
        <p:nvSpPr>
          <p:cNvPr id="318" name="Google Shape;318;p24"/>
          <p:cNvSpPr txBox="1"/>
          <p:nvPr/>
        </p:nvSpPr>
        <p:spPr>
          <a:xfrm>
            <a:off x="4401610" y="3626070"/>
            <a:ext cx="4029900" cy="276000"/>
          </a:xfrm>
          <a:prstGeom prst="rect">
            <a:avLst/>
          </a:prstGeom>
          <a:noFill/>
          <a:ln>
            <a:noFill/>
          </a:ln>
        </p:spPr>
        <p:txBody>
          <a:bodyPr spcFirstLastPara="1" wrap="square" lIns="91425" tIns="91425" rIns="91425" bIns="91425" anchor="ctr" anchorCtr="0">
            <a:noAutofit/>
          </a:bodyPr>
          <a:lstStyle/>
          <a:p>
            <a:pPr marL="0" lvl="0" indent="0" algn="r" rtl="0">
              <a:spcBef>
                <a:spcPts val="300"/>
              </a:spcBef>
              <a:spcAft>
                <a:spcPts val="0"/>
              </a:spcAft>
              <a:buNone/>
            </a:pPr>
            <a:r>
              <a:rPr lang="en" sz="1000">
                <a:solidFill>
                  <a:schemeClr val="dk1"/>
                </a:solidFill>
                <a:latin typeface="Fira Sans"/>
                <a:ea typeface="Fira Sans"/>
                <a:cs typeface="Fira Sans"/>
                <a:sym typeface="Fira Sans"/>
              </a:rPr>
              <a:t>CREDITS: This presentation template was created by </a:t>
            </a:r>
            <a:r>
              <a:rPr lang="en" sz="1000" b="1" u="sng">
                <a:solidFill>
                  <a:schemeClr val="dk1"/>
                </a:solidFill>
                <a:latin typeface="Fira Sans"/>
                <a:ea typeface="Fira Sans"/>
                <a:cs typeface="Fira Sans"/>
                <a:sym typeface="Fira Sans"/>
                <a:hlinkClick r:id="rId2">
                  <a:extLst>
                    <a:ext uri="{A12FA001-AC4F-418D-AE19-62706E023703}">
                      <ahyp:hlinkClr xmlns:ahyp="http://schemas.microsoft.com/office/drawing/2018/hyperlinkcolor" val="tx"/>
                    </a:ext>
                  </a:extLst>
                </a:hlinkClick>
              </a:rPr>
              <a:t>Slidesgo</a:t>
            </a:r>
            <a:r>
              <a:rPr lang="en" sz="1000">
                <a:solidFill>
                  <a:schemeClr val="dk1"/>
                </a:solidFill>
                <a:latin typeface="Fira Sans"/>
                <a:ea typeface="Fira Sans"/>
                <a:cs typeface="Fira Sans"/>
                <a:sym typeface="Fira Sans"/>
              </a:rPr>
              <a:t>, and includes icons by </a:t>
            </a:r>
            <a:r>
              <a:rPr lang="en" sz="1000" b="1" u="sng">
                <a:solidFill>
                  <a:schemeClr val="dk1"/>
                </a:solidFill>
                <a:latin typeface="Fira Sans"/>
                <a:ea typeface="Fira Sans"/>
                <a:cs typeface="Fira Sans"/>
                <a:sym typeface="Fira Sans"/>
                <a:hlinkClick r:id="rId3">
                  <a:extLst>
                    <a:ext uri="{A12FA001-AC4F-418D-AE19-62706E023703}">
                      <ahyp:hlinkClr xmlns:ahyp="http://schemas.microsoft.com/office/drawing/2018/hyperlinkcolor" val="tx"/>
                    </a:ext>
                  </a:extLst>
                </a:hlinkClick>
              </a:rPr>
              <a:t>Flaticon</a:t>
            </a:r>
            <a:r>
              <a:rPr lang="en" sz="1000">
                <a:solidFill>
                  <a:schemeClr val="dk1"/>
                </a:solidFill>
                <a:latin typeface="Fira Sans"/>
                <a:ea typeface="Fira Sans"/>
                <a:cs typeface="Fira Sans"/>
                <a:sym typeface="Fira Sans"/>
              </a:rPr>
              <a:t> and infographics &amp; images by </a:t>
            </a:r>
            <a:r>
              <a:rPr lang="en" sz="1000" b="1" u="sng">
                <a:solidFill>
                  <a:schemeClr val="dk1"/>
                </a:solidFill>
                <a:latin typeface="Fira Sans"/>
                <a:ea typeface="Fira Sans"/>
                <a:cs typeface="Fira Sans"/>
                <a:sym typeface="Fira Sans"/>
                <a:hlinkClick r:id="rId4">
                  <a:extLst>
                    <a:ext uri="{A12FA001-AC4F-418D-AE19-62706E023703}">
                      <ahyp:hlinkClr xmlns:ahyp="http://schemas.microsoft.com/office/drawing/2018/hyperlinkcolor" val="tx"/>
                    </a:ext>
                  </a:extLst>
                </a:hlinkClick>
              </a:rPr>
              <a:t>Freepik</a:t>
            </a:r>
            <a:endParaRPr sz="1000" b="1" u="sng">
              <a:solidFill>
                <a:schemeClr val="dk1"/>
              </a:solidFill>
              <a:latin typeface="Fira Sans"/>
              <a:ea typeface="Fira Sans"/>
              <a:cs typeface="Fira Sans"/>
              <a:sym typeface="Fira San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19"/>
        <p:cNvGrpSpPr/>
        <p:nvPr/>
      </p:nvGrpSpPr>
      <p:grpSpPr>
        <a:xfrm>
          <a:off x="0" y="0"/>
          <a:ext cx="0" cy="0"/>
          <a:chOff x="0" y="0"/>
          <a:chExt cx="0" cy="0"/>
        </a:xfrm>
      </p:grpSpPr>
      <p:grpSp>
        <p:nvGrpSpPr>
          <p:cNvPr id="320" name="Google Shape;320;p25"/>
          <p:cNvGrpSpPr/>
          <p:nvPr/>
        </p:nvGrpSpPr>
        <p:grpSpPr>
          <a:xfrm>
            <a:off x="-2975" y="267450"/>
            <a:ext cx="9151200" cy="4879500"/>
            <a:chOff x="-2975" y="267450"/>
            <a:chExt cx="9151200" cy="4879500"/>
          </a:xfrm>
        </p:grpSpPr>
        <p:cxnSp>
          <p:nvCxnSpPr>
            <p:cNvPr id="321" name="Google Shape;321;p25"/>
            <p:cNvCxnSpPr/>
            <p:nvPr/>
          </p:nvCxnSpPr>
          <p:spPr>
            <a:xfrm>
              <a:off x="-2975" y="4875950"/>
              <a:ext cx="9151200" cy="0"/>
            </a:xfrm>
            <a:prstGeom prst="straightConnector1">
              <a:avLst/>
            </a:prstGeom>
            <a:noFill/>
            <a:ln w="9525" cap="flat" cmpd="sng">
              <a:solidFill>
                <a:schemeClr val="lt2"/>
              </a:solidFill>
              <a:prstDash val="solid"/>
              <a:round/>
              <a:headEnd type="none" w="med" len="med"/>
              <a:tailEnd type="none" w="med" len="med"/>
            </a:ln>
          </p:spPr>
        </p:cxnSp>
        <p:cxnSp>
          <p:nvCxnSpPr>
            <p:cNvPr id="322" name="Google Shape;322;p25"/>
            <p:cNvCxnSpPr/>
            <p:nvPr/>
          </p:nvCxnSpPr>
          <p:spPr>
            <a:xfrm>
              <a:off x="357600" y="267450"/>
              <a:ext cx="0" cy="4879500"/>
            </a:xfrm>
            <a:prstGeom prst="straightConnector1">
              <a:avLst/>
            </a:prstGeom>
            <a:noFill/>
            <a:ln w="9525" cap="flat" cmpd="sng">
              <a:solidFill>
                <a:schemeClr val="lt2"/>
              </a:solidFill>
              <a:prstDash val="solid"/>
              <a:round/>
              <a:headEnd type="none" w="med" len="med"/>
              <a:tailEnd type="none" w="med" len="med"/>
            </a:ln>
          </p:spPr>
        </p:cxnSp>
        <p:cxnSp>
          <p:nvCxnSpPr>
            <p:cNvPr id="323" name="Google Shape;323;p25"/>
            <p:cNvCxnSpPr/>
            <p:nvPr/>
          </p:nvCxnSpPr>
          <p:spPr>
            <a:xfrm>
              <a:off x="8786500" y="267450"/>
              <a:ext cx="0" cy="4879500"/>
            </a:xfrm>
            <a:prstGeom prst="straightConnector1">
              <a:avLst/>
            </a:prstGeom>
            <a:noFill/>
            <a:ln w="9525" cap="flat" cmpd="sng">
              <a:solidFill>
                <a:schemeClr val="lt2"/>
              </a:solidFill>
              <a:prstDash val="solid"/>
              <a:round/>
              <a:headEnd type="none" w="med" len="med"/>
              <a:tailEnd type="none" w="med" len="med"/>
            </a:ln>
          </p:spPr>
        </p:cxnSp>
        <p:cxnSp>
          <p:nvCxnSpPr>
            <p:cNvPr id="324" name="Google Shape;324;p25"/>
            <p:cNvCxnSpPr/>
            <p:nvPr/>
          </p:nvCxnSpPr>
          <p:spPr>
            <a:xfrm>
              <a:off x="-2375" y="267450"/>
              <a:ext cx="9149400" cy="0"/>
            </a:xfrm>
            <a:prstGeom prst="straightConnector1">
              <a:avLst/>
            </a:prstGeom>
            <a:noFill/>
            <a:ln w="9525" cap="flat" cmpd="sng">
              <a:solidFill>
                <a:schemeClr val="lt2"/>
              </a:solidFill>
              <a:prstDash val="solid"/>
              <a:round/>
              <a:headEnd type="none" w="med" len="med"/>
              <a:tailEnd type="none" w="med" len="med"/>
            </a:ln>
          </p:spPr>
        </p:cxnSp>
      </p:grpSp>
      <p:grpSp>
        <p:nvGrpSpPr>
          <p:cNvPr id="325" name="Google Shape;325;p25"/>
          <p:cNvGrpSpPr/>
          <p:nvPr/>
        </p:nvGrpSpPr>
        <p:grpSpPr>
          <a:xfrm>
            <a:off x="289050" y="198900"/>
            <a:ext cx="8566000" cy="137100"/>
            <a:chOff x="289050" y="198900"/>
            <a:chExt cx="8566000" cy="137100"/>
          </a:xfrm>
        </p:grpSpPr>
        <p:sp>
          <p:nvSpPr>
            <p:cNvPr id="326" name="Google Shape;326;p25"/>
            <p:cNvSpPr/>
            <p:nvPr/>
          </p:nvSpPr>
          <p:spPr>
            <a:xfrm>
              <a:off x="289050" y="198900"/>
              <a:ext cx="137100" cy="137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327" name="Google Shape;327;p25"/>
            <p:cNvSpPr/>
            <p:nvPr/>
          </p:nvSpPr>
          <p:spPr>
            <a:xfrm>
              <a:off x="8717950" y="198900"/>
              <a:ext cx="137100" cy="13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28"/>
        <p:cNvGrpSpPr/>
        <p:nvPr/>
      </p:nvGrpSpPr>
      <p:grpSpPr>
        <a:xfrm>
          <a:off x="0" y="0"/>
          <a:ext cx="0" cy="0"/>
          <a:chOff x="0" y="0"/>
          <a:chExt cx="0" cy="0"/>
        </a:xfrm>
      </p:grpSpPr>
      <p:grpSp>
        <p:nvGrpSpPr>
          <p:cNvPr id="329" name="Google Shape;329;p26"/>
          <p:cNvGrpSpPr/>
          <p:nvPr/>
        </p:nvGrpSpPr>
        <p:grpSpPr>
          <a:xfrm>
            <a:off x="-2975" y="267450"/>
            <a:ext cx="9151200" cy="4879500"/>
            <a:chOff x="-2975" y="267450"/>
            <a:chExt cx="9151200" cy="4879500"/>
          </a:xfrm>
        </p:grpSpPr>
        <p:cxnSp>
          <p:nvCxnSpPr>
            <p:cNvPr id="330" name="Google Shape;330;p26"/>
            <p:cNvCxnSpPr/>
            <p:nvPr/>
          </p:nvCxnSpPr>
          <p:spPr>
            <a:xfrm>
              <a:off x="-2975" y="4875950"/>
              <a:ext cx="9151200" cy="0"/>
            </a:xfrm>
            <a:prstGeom prst="straightConnector1">
              <a:avLst/>
            </a:prstGeom>
            <a:noFill/>
            <a:ln w="9525" cap="flat" cmpd="sng">
              <a:solidFill>
                <a:schemeClr val="lt2"/>
              </a:solidFill>
              <a:prstDash val="solid"/>
              <a:round/>
              <a:headEnd type="none" w="med" len="med"/>
              <a:tailEnd type="none" w="med" len="med"/>
            </a:ln>
          </p:spPr>
        </p:cxnSp>
        <p:cxnSp>
          <p:nvCxnSpPr>
            <p:cNvPr id="331" name="Google Shape;331;p26"/>
            <p:cNvCxnSpPr/>
            <p:nvPr/>
          </p:nvCxnSpPr>
          <p:spPr>
            <a:xfrm>
              <a:off x="357600" y="267450"/>
              <a:ext cx="0" cy="4879500"/>
            </a:xfrm>
            <a:prstGeom prst="straightConnector1">
              <a:avLst/>
            </a:prstGeom>
            <a:noFill/>
            <a:ln w="9525" cap="flat" cmpd="sng">
              <a:solidFill>
                <a:schemeClr val="lt2"/>
              </a:solidFill>
              <a:prstDash val="solid"/>
              <a:round/>
              <a:headEnd type="none" w="med" len="med"/>
              <a:tailEnd type="none" w="med" len="med"/>
            </a:ln>
          </p:spPr>
        </p:cxnSp>
        <p:cxnSp>
          <p:nvCxnSpPr>
            <p:cNvPr id="332" name="Google Shape;332;p26"/>
            <p:cNvCxnSpPr/>
            <p:nvPr/>
          </p:nvCxnSpPr>
          <p:spPr>
            <a:xfrm>
              <a:off x="8786500" y="267450"/>
              <a:ext cx="0" cy="4879500"/>
            </a:xfrm>
            <a:prstGeom prst="straightConnector1">
              <a:avLst/>
            </a:prstGeom>
            <a:noFill/>
            <a:ln w="9525" cap="flat" cmpd="sng">
              <a:solidFill>
                <a:schemeClr val="lt2"/>
              </a:solidFill>
              <a:prstDash val="solid"/>
              <a:round/>
              <a:headEnd type="none" w="med" len="med"/>
              <a:tailEnd type="none" w="med" len="med"/>
            </a:ln>
          </p:spPr>
        </p:cxnSp>
        <p:cxnSp>
          <p:nvCxnSpPr>
            <p:cNvPr id="333" name="Google Shape;333;p26"/>
            <p:cNvCxnSpPr/>
            <p:nvPr/>
          </p:nvCxnSpPr>
          <p:spPr>
            <a:xfrm>
              <a:off x="-2375" y="267450"/>
              <a:ext cx="9149400" cy="0"/>
            </a:xfrm>
            <a:prstGeom prst="straightConnector1">
              <a:avLst/>
            </a:prstGeom>
            <a:noFill/>
            <a:ln w="9525" cap="flat" cmpd="sng">
              <a:solidFill>
                <a:schemeClr val="lt2"/>
              </a:solidFill>
              <a:prstDash val="solid"/>
              <a:round/>
              <a:headEnd type="none" w="med" len="med"/>
              <a:tailEnd type="none" w="med" len="med"/>
            </a:ln>
          </p:spPr>
        </p:cxnSp>
      </p:grpSp>
      <p:sp>
        <p:nvSpPr>
          <p:cNvPr id="334" name="Google Shape;334;p26"/>
          <p:cNvSpPr/>
          <p:nvPr/>
        </p:nvSpPr>
        <p:spPr>
          <a:xfrm>
            <a:off x="8717950" y="4807400"/>
            <a:ext cx="137100" cy="137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2">
  <p:cSld name="BLANK_1_1_1_1_1_1_1_1_1">
    <p:spTree>
      <p:nvGrpSpPr>
        <p:cNvPr id="1" name="Shape 335"/>
        <p:cNvGrpSpPr/>
        <p:nvPr/>
      </p:nvGrpSpPr>
      <p:grpSpPr>
        <a:xfrm>
          <a:off x="0" y="0"/>
          <a:ext cx="0" cy="0"/>
          <a:chOff x="0" y="0"/>
          <a:chExt cx="0" cy="0"/>
        </a:xfrm>
      </p:grpSpPr>
      <p:grpSp>
        <p:nvGrpSpPr>
          <p:cNvPr id="336" name="Google Shape;336;p27"/>
          <p:cNvGrpSpPr/>
          <p:nvPr/>
        </p:nvGrpSpPr>
        <p:grpSpPr>
          <a:xfrm>
            <a:off x="-2975" y="267450"/>
            <a:ext cx="9151200" cy="4879500"/>
            <a:chOff x="-2975" y="267450"/>
            <a:chExt cx="9151200" cy="4879500"/>
          </a:xfrm>
        </p:grpSpPr>
        <p:cxnSp>
          <p:nvCxnSpPr>
            <p:cNvPr id="337" name="Google Shape;337;p27"/>
            <p:cNvCxnSpPr/>
            <p:nvPr/>
          </p:nvCxnSpPr>
          <p:spPr>
            <a:xfrm>
              <a:off x="-2975" y="4875950"/>
              <a:ext cx="9151200" cy="0"/>
            </a:xfrm>
            <a:prstGeom prst="straightConnector1">
              <a:avLst/>
            </a:prstGeom>
            <a:noFill/>
            <a:ln w="9525" cap="flat" cmpd="sng">
              <a:solidFill>
                <a:schemeClr val="lt2"/>
              </a:solidFill>
              <a:prstDash val="solid"/>
              <a:round/>
              <a:headEnd type="none" w="med" len="med"/>
              <a:tailEnd type="none" w="med" len="med"/>
            </a:ln>
          </p:spPr>
        </p:cxnSp>
        <p:cxnSp>
          <p:nvCxnSpPr>
            <p:cNvPr id="338" name="Google Shape;338;p27"/>
            <p:cNvCxnSpPr/>
            <p:nvPr/>
          </p:nvCxnSpPr>
          <p:spPr>
            <a:xfrm>
              <a:off x="357600" y="267450"/>
              <a:ext cx="0" cy="4879500"/>
            </a:xfrm>
            <a:prstGeom prst="straightConnector1">
              <a:avLst/>
            </a:prstGeom>
            <a:noFill/>
            <a:ln w="9525" cap="flat" cmpd="sng">
              <a:solidFill>
                <a:schemeClr val="lt2"/>
              </a:solidFill>
              <a:prstDash val="solid"/>
              <a:round/>
              <a:headEnd type="none" w="med" len="med"/>
              <a:tailEnd type="none" w="med" len="med"/>
            </a:ln>
          </p:spPr>
        </p:cxnSp>
        <p:cxnSp>
          <p:nvCxnSpPr>
            <p:cNvPr id="339" name="Google Shape;339;p27"/>
            <p:cNvCxnSpPr/>
            <p:nvPr/>
          </p:nvCxnSpPr>
          <p:spPr>
            <a:xfrm>
              <a:off x="8786500" y="267450"/>
              <a:ext cx="0" cy="4879500"/>
            </a:xfrm>
            <a:prstGeom prst="straightConnector1">
              <a:avLst/>
            </a:prstGeom>
            <a:noFill/>
            <a:ln w="9525" cap="flat" cmpd="sng">
              <a:solidFill>
                <a:schemeClr val="lt2"/>
              </a:solidFill>
              <a:prstDash val="solid"/>
              <a:round/>
              <a:headEnd type="none" w="med" len="med"/>
              <a:tailEnd type="none" w="med" len="med"/>
            </a:ln>
          </p:spPr>
        </p:cxnSp>
        <p:cxnSp>
          <p:nvCxnSpPr>
            <p:cNvPr id="340" name="Google Shape;340;p27"/>
            <p:cNvCxnSpPr/>
            <p:nvPr/>
          </p:nvCxnSpPr>
          <p:spPr>
            <a:xfrm>
              <a:off x="-2375" y="267450"/>
              <a:ext cx="9149400" cy="0"/>
            </a:xfrm>
            <a:prstGeom prst="straightConnector1">
              <a:avLst/>
            </a:prstGeom>
            <a:noFill/>
            <a:ln w="9525" cap="flat" cmpd="sng">
              <a:solidFill>
                <a:schemeClr val="lt2"/>
              </a:solidFill>
              <a:prstDash val="solid"/>
              <a:round/>
              <a:headEnd type="none" w="med" len="med"/>
              <a:tailEnd type="none" w="med" len="med"/>
            </a:ln>
          </p:spPr>
        </p:cxnSp>
      </p:grpSp>
      <p:sp>
        <p:nvSpPr>
          <p:cNvPr id="341" name="Google Shape;341;p27"/>
          <p:cNvSpPr/>
          <p:nvPr/>
        </p:nvSpPr>
        <p:spPr>
          <a:xfrm>
            <a:off x="8717950" y="198900"/>
            <a:ext cx="137100" cy="137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3"/>
        <p:cNvGrpSpPr/>
        <p:nvPr/>
      </p:nvGrpSpPr>
      <p:grpSpPr>
        <a:xfrm>
          <a:off x="0" y="0"/>
          <a:ext cx="0" cy="0"/>
          <a:chOff x="0" y="0"/>
          <a:chExt cx="0" cy="0"/>
        </a:xfrm>
      </p:grpSpPr>
      <p:sp>
        <p:nvSpPr>
          <p:cNvPr id="34" name="Google Shape;34;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 name="Google Shape;35;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Char char="●"/>
              <a:defRPr>
                <a:solidFill>
                  <a:srgbClr val="434343"/>
                </a:solidFill>
              </a:defRPr>
            </a:lvl1pPr>
            <a:lvl2pPr marL="914400" lvl="1" indent="-304800" rtl="0">
              <a:lnSpc>
                <a:spcPct val="115000"/>
              </a:lnSpc>
              <a:spcBef>
                <a:spcPts val="0"/>
              </a:spcBef>
              <a:spcAft>
                <a:spcPts val="0"/>
              </a:spcAft>
              <a:buClr>
                <a:srgbClr val="434343"/>
              </a:buClr>
              <a:buSzPts val="1200"/>
              <a:buChar char="○"/>
              <a:defRPr>
                <a:solidFill>
                  <a:srgbClr val="434343"/>
                </a:solidFill>
              </a:defRPr>
            </a:lvl2pPr>
            <a:lvl3pPr marL="1371600" lvl="2" indent="-304800" rtl="0">
              <a:lnSpc>
                <a:spcPct val="115000"/>
              </a:lnSpc>
              <a:spcBef>
                <a:spcPts val="0"/>
              </a:spcBef>
              <a:spcAft>
                <a:spcPts val="0"/>
              </a:spcAft>
              <a:buClr>
                <a:srgbClr val="434343"/>
              </a:buClr>
              <a:buSzPts val="1200"/>
              <a:buChar char="■"/>
              <a:defRPr>
                <a:solidFill>
                  <a:srgbClr val="434343"/>
                </a:solidFill>
              </a:defRPr>
            </a:lvl3pPr>
            <a:lvl4pPr marL="1828800" lvl="3" indent="-304800" rtl="0">
              <a:lnSpc>
                <a:spcPct val="115000"/>
              </a:lnSpc>
              <a:spcBef>
                <a:spcPts val="0"/>
              </a:spcBef>
              <a:spcAft>
                <a:spcPts val="0"/>
              </a:spcAft>
              <a:buClr>
                <a:srgbClr val="434343"/>
              </a:buClr>
              <a:buSzPts val="1200"/>
              <a:buChar char="●"/>
              <a:defRPr>
                <a:solidFill>
                  <a:srgbClr val="434343"/>
                </a:solidFill>
              </a:defRPr>
            </a:lvl4pPr>
            <a:lvl5pPr marL="2286000" lvl="4" indent="-304800" rtl="0">
              <a:lnSpc>
                <a:spcPct val="115000"/>
              </a:lnSpc>
              <a:spcBef>
                <a:spcPts val="0"/>
              </a:spcBef>
              <a:spcAft>
                <a:spcPts val="0"/>
              </a:spcAft>
              <a:buClr>
                <a:srgbClr val="434343"/>
              </a:buClr>
              <a:buSzPts val="1200"/>
              <a:buChar char="○"/>
              <a:defRPr>
                <a:solidFill>
                  <a:srgbClr val="434343"/>
                </a:solidFill>
              </a:defRPr>
            </a:lvl5pPr>
            <a:lvl6pPr marL="2743200" lvl="5" indent="-304800" rtl="0">
              <a:lnSpc>
                <a:spcPct val="115000"/>
              </a:lnSpc>
              <a:spcBef>
                <a:spcPts val="0"/>
              </a:spcBef>
              <a:spcAft>
                <a:spcPts val="0"/>
              </a:spcAft>
              <a:buClr>
                <a:srgbClr val="434343"/>
              </a:buClr>
              <a:buSzPts val="1200"/>
              <a:buChar char="■"/>
              <a:defRPr>
                <a:solidFill>
                  <a:srgbClr val="434343"/>
                </a:solidFill>
              </a:defRPr>
            </a:lvl6pPr>
            <a:lvl7pPr marL="3200400" lvl="6" indent="-304800" rtl="0">
              <a:lnSpc>
                <a:spcPct val="115000"/>
              </a:lnSpc>
              <a:spcBef>
                <a:spcPts val="0"/>
              </a:spcBef>
              <a:spcAft>
                <a:spcPts val="0"/>
              </a:spcAft>
              <a:buClr>
                <a:srgbClr val="434343"/>
              </a:buClr>
              <a:buSzPts val="1200"/>
              <a:buChar char="●"/>
              <a:defRPr>
                <a:solidFill>
                  <a:srgbClr val="434343"/>
                </a:solidFill>
              </a:defRPr>
            </a:lvl7pPr>
            <a:lvl8pPr marL="3657600" lvl="7" indent="-304800" rtl="0">
              <a:lnSpc>
                <a:spcPct val="115000"/>
              </a:lnSpc>
              <a:spcBef>
                <a:spcPts val="0"/>
              </a:spcBef>
              <a:spcAft>
                <a:spcPts val="0"/>
              </a:spcAft>
              <a:buClr>
                <a:srgbClr val="434343"/>
              </a:buClr>
              <a:buSzPts val="1200"/>
              <a:buChar char="○"/>
              <a:defRPr>
                <a:solidFill>
                  <a:srgbClr val="434343"/>
                </a:solidFill>
              </a:defRPr>
            </a:lvl8pPr>
            <a:lvl9pPr marL="4114800" lvl="8" indent="-304800" rtl="0">
              <a:lnSpc>
                <a:spcPct val="115000"/>
              </a:lnSpc>
              <a:spcBef>
                <a:spcPts val="0"/>
              </a:spcBef>
              <a:spcAft>
                <a:spcPts val="0"/>
              </a:spcAft>
              <a:buClr>
                <a:srgbClr val="434343"/>
              </a:buClr>
              <a:buSzPts val="1200"/>
              <a:buChar char="■"/>
              <a:defRPr>
                <a:solidFill>
                  <a:srgbClr val="434343"/>
                </a:solidFill>
              </a:defRPr>
            </a:lvl9pPr>
          </a:lstStyle>
          <a:p>
            <a:endParaRPr/>
          </a:p>
        </p:txBody>
      </p:sp>
      <p:grpSp>
        <p:nvGrpSpPr>
          <p:cNvPr id="36" name="Google Shape;36;p4"/>
          <p:cNvGrpSpPr/>
          <p:nvPr/>
        </p:nvGrpSpPr>
        <p:grpSpPr>
          <a:xfrm>
            <a:off x="-2975" y="267450"/>
            <a:ext cx="9151200" cy="4879500"/>
            <a:chOff x="-2975" y="267450"/>
            <a:chExt cx="9151200" cy="4879500"/>
          </a:xfrm>
        </p:grpSpPr>
        <p:cxnSp>
          <p:nvCxnSpPr>
            <p:cNvPr id="37" name="Google Shape;37;p4"/>
            <p:cNvCxnSpPr/>
            <p:nvPr/>
          </p:nvCxnSpPr>
          <p:spPr>
            <a:xfrm>
              <a:off x="-2975" y="4875950"/>
              <a:ext cx="9151200" cy="0"/>
            </a:xfrm>
            <a:prstGeom prst="straightConnector1">
              <a:avLst/>
            </a:prstGeom>
            <a:noFill/>
            <a:ln w="9525" cap="flat" cmpd="sng">
              <a:solidFill>
                <a:schemeClr val="lt2"/>
              </a:solidFill>
              <a:prstDash val="solid"/>
              <a:round/>
              <a:headEnd type="none" w="med" len="med"/>
              <a:tailEnd type="none" w="med" len="med"/>
            </a:ln>
          </p:spPr>
        </p:cxnSp>
        <p:cxnSp>
          <p:nvCxnSpPr>
            <p:cNvPr id="38" name="Google Shape;38;p4"/>
            <p:cNvCxnSpPr/>
            <p:nvPr/>
          </p:nvCxnSpPr>
          <p:spPr>
            <a:xfrm>
              <a:off x="357600" y="267450"/>
              <a:ext cx="0" cy="4879500"/>
            </a:xfrm>
            <a:prstGeom prst="straightConnector1">
              <a:avLst/>
            </a:prstGeom>
            <a:noFill/>
            <a:ln w="9525" cap="flat" cmpd="sng">
              <a:solidFill>
                <a:schemeClr val="lt2"/>
              </a:solidFill>
              <a:prstDash val="solid"/>
              <a:round/>
              <a:headEnd type="none" w="med" len="med"/>
              <a:tailEnd type="none" w="med" len="med"/>
            </a:ln>
          </p:spPr>
        </p:cxnSp>
        <p:cxnSp>
          <p:nvCxnSpPr>
            <p:cNvPr id="39" name="Google Shape;39;p4"/>
            <p:cNvCxnSpPr/>
            <p:nvPr/>
          </p:nvCxnSpPr>
          <p:spPr>
            <a:xfrm>
              <a:off x="8786500" y="267450"/>
              <a:ext cx="0" cy="4879500"/>
            </a:xfrm>
            <a:prstGeom prst="straightConnector1">
              <a:avLst/>
            </a:prstGeom>
            <a:noFill/>
            <a:ln w="9525" cap="flat" cmpd="sng">
              <a:solidFill>
                <a:schemeClr val="lt2"/>
              </a:solidFill>
              <a:prstDash val="solid"/>
              <a:round/>
              <a:headEnd type="none" w="med" len="med"/>
              <a:tailEnd type="none" w="med" len="med"/>
            </a:ln>
          </p:spPr>
        </p:cxnSp>
        <p:cxnSp>
          <p:nvCxnSpPr>
            <p:cNvPr id="40" name="Google Shape;40;p4"/>
            <p:cNvCxnSpPr/>
            <p:nvPr/>
          </p:nvCxnSpPr>
          <p:spPr>
            <a:xfrm>
              <a:off x="-2375" y="267450"/>
              <a:ext cx="9149400" cy="0"/>
            </a:xfrm>
            <a:prstGeom prst="straightConnector1">
              <a:avLst/>
            </a:prstGeom>
            <a:noFill/>
            <a:ln w="9525" cap="flat" cmpd="sng">
              <a:solidFill>
                <a:schemeClr val="lt2"/>
              </a:solidFill>
              <a:prstDash val="solid"/>
              <a:round/>
              <a:headEnd type="none" w="med" len="med"/>
              <a:tailEnd type="none" w="med" len="med"/>
            </a:ln>
          </p:spPr>
        </p:cxnSp>
      </p:grpSp>
      <p:grpSp>
        <p:nvGrpSpPr>
          <p:cNvPr id="41" name="Google Shape;41;p4"/>
          <p:cNvGrpSpPr/>
          <p:nvPr/>
        </p:nvGrpSpPr>
        <p:grpSpPr>
          <a:xfrm>
            <a:off x="289050" y="198900"/>
            <a:ext cx="8566000" cy="4745600"/>
            <a:chOff x="289050" y="198900"/>
            <a:chExt cx="8566000" cy="4745600"/>
          </a:xfrm>
        </p:grpSpPr>
        <p:grpSp>
          <p:nvGrpSpPr>
            <p:cNvPr id="42" name="Google Shape;42;p4"/>
            <p:cNvGrpSpPr/>
            <p:nvPr/>
          </p:nvGrpSpPr>
          <p:grpSpPr>
            <a:xfrm>
              <a:off x="289050" y="198900"/>
              <a:ext cx="8566000" cy="4745600"/>
              <a:chOff x="289050" y="198900"/>
              <a:chExt cx="8566000" cy="4745600"/>
            </a:xfrm>
          </p:grpSpPr>
          <p:sp>
            <p:nvSpPr>
              <p:cNvPr id="43" name="Google Shape;43;p4"/>
              <p:cNvSpPr/>
              <p:nvPr/>
            </p:nvSpPr>
            <p:spPr>
              <a:xfrm>
                <a:off x="289050" y="4807400"/>
                <a:ext cx="137100" cy="137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44" name="Google Shape;44;p4"/>
              <p:cNvSpPr/>
              <p:nvPr/>
            </p:nvSpPr>
            <p:spPr>
              <a:xfrm>
                <a:off x="8717950" y="198900"/>
                <a:ext cx="137100" cy="137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grpSp>
        <p:sp>
          <p:nvSpPr>
            <p:cNvPr id="45" name="Google Shape;45;p4"/>
            <p:cNvSpPr/>
            <p:nvPr/>
          </p:nvSpPr>
          <p:spPr>
            <a:xfrm>
              <a:off x="8717950" y="4807400"/>
              <a:ext cx="137100" cy="13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6"/>
        <p:cNvGrpSpPr/>
        <p:nvPr/>
      </p:nvGrpSpPr>
      <p:grpSpPr>
        <a:xfrm>
          <a:off x="0" y="0"/>
          <a:ext cx="0" cy="0"/>
          <a:chOff x="0" y="0"/>
          <a:chExt cx="0" cy="0"/>
        </a:xfrm>
      </p:grpSpPr>
      <p:sp>
        <p:nvSpPr>
          <p:cNvPr id="47" name="Google Shape;47;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8" name="Google Shape;48;p5"/>
          <p:cNvSpPr txBox="1">
            <a:spLocks noGrp="1"/>
          </p:cNvSpPr>
          <p:nvPr>
            <p:ph type="subTitle" idx="1"/>
          </p:nvPr>
        </p:nvSpPr>
        <p:spPr>
          <a:xfrm>
            <a:off x="5583909" y="2307082"/>
            <a:ext cx="2505600" cy="145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9" name="Google Shape;49;p5"/>
          <p:cNvSpPr txBox="1">
            <a:spLocks noGrp="1"/>
          </p:cNvSpPr>
          <p:nvPr>
            <p:ph type="subTitle" idx="2"/>
          </p:nvPr>
        </p:nvSpPr>
        <p:spPr>
          <a:xfrm>
            <a:off x="1851309" y="2307081"/>
            <a:ext cx="2505600" cy="145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0" name="Google Shape;50;p5"/>
          <p:cNvSpPr txBox="1">
            <a:spLocks noGrp="1"/>
          </p:cNvSpPr>
          <p:nvPr>
            <p:ph type="subTitle" idx="3"/>
          </p:nvPr>
        </p:nvSpPr>
        <p:spPr>
          <a:xfrm>
            <a:off x="1851309" y="2013160"/>
            <a:ext cx="2505600" cy="411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Libre Franklin"/>
              <a:buNone/>
              <a:defRPr sz="1700">
                <a:solidFill>
                  <a:schemeClr val="dk2"/>
                </a:solidFill>
                <a:latin typeface="Libre Franklin SemiBold"/>
                <a:ea typeface="Libre Franklin SemiBold"/>
                <a:cs typeface="Libre Franklin SemiBold"/>
                <a:sym typeface="Libre Franklin SemiBold"/>
              </a:defRPr>
            </a:lvl1pPr>
            <a:lvl2pPr lvl="1"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2pPr>
            <a:lvl3pPr lvl="2"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3pPr>
            <a:lvl4pPr lvl="3"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4pPr>
            <a:lvl5pPr lvl="4"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5pPr>
            <a:lvl6pPr lvl="5"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6pPr>
            <a:lvl7pPr lvl="6"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7pPr>
            <a:lvl8pPr lvl="7"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8pPr>
            <a:lvl9pPr lvl="8"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9pPr>
          </a:lstStyle>
          <a:p>
            <a:endParaRPr/>
          </a:p>
        </p:txBody>
      </p:sp>
      <p:sp>
        <p:nvSpPr>
          <p:cNvPr id="51" name="Google Shape;51;p5"/>
          <p:cNvSpPr txBox="1">
            <a:spLocks noGrp="1"/>
          </p:cNvSpPr>
          <p:nvPr>
            <p:ph type="subTitle" idx="4"/>
          </p:nvPr>
        </p:nvSpPr>
        <p:spPr>
          <a:xfrm>
            <a:off x="5583909" y="2013163"/>
            <a:ext cx="2505600" cy="411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Libre Franklin"/>
              <a:buNone/>
              <a:defRPr sz="1700">
                <a:solidFill>
                  <a:schemeClr val="dk2"/>
                </a:solidFill>
                <a:latin typeface="Libre Franklin SemiBold"/>
                <a:ea typeface="Libre Franklin SemiBold"/>
                <a:cs typeface="Libre Franklin SemiBold"/>
                <a:sym typeface="Libre Franklin SemiBold"/>
              </a:defRPr>
            </a:lvl1pPr>
            <a:lvl2pPr lvl="1"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2pPr>
            <a:lvl3pPr lvl="2"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3pPr>
            <a:lvl4pPr lvl="3"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4pPr>
            <a:lvl5pPr lvl="4"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5pPr>
            <a:lvl6pPr lvl="5"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6pPr>
            <a:lvl7pPr lvl="6"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7pPr>
            <a:lvl8pPr lvl="7"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8pPr>
            <a:lvl9pPr lvl="8" algn="ctr" rtl="0">
              <a:lnSpc>
                <a:spcPct val="100000"/>
              </a:lnSpc>
              <a:spcBef>
                <a:spcPts val="0"/>
              </a:spcBef>
              <a:spcAft>
                <a:spcPts val="0"/>
              </a:spcAft>
              <a:buSzPts val="2400"/>
              <a:buFont typeface="Libre Franklin"/>
              <a:buNone/>
              <a:defRPr sz="2400">
                <a:latin typeface="Libre Franklin"/>
                <a:ea typeface="Libre Franklin"/>
                <a:cs typeface="Libre Franklin"/>
                <a:sym typeface="Libre Franklin"/>
              </a:defRPr>
            </a:lvl9pPr>
          </a:lstStyle>
          <a:p>
            <a:endParaRPr/>
          </a:p>
        </p:txBody>
      </p:sp>
      <p:grpSp>
        <p:nvGrpSpPr>
          <p:cNvPr id="52" name="Google Shape;52;p5"/>
          <p:cNvGrpSpPr/>
          <p:nvPr/>
        </p:nvGrpSpPr>
        <p:grpSpPr>
          <a:xfrm>
            <a:off x="-2975" y="267450"/>
            <a:ext cx="9151200" cy="4879500"/>
            <a:chOff x="-2975" y="267450"/>
            <a:chExt cx="9151200" cy="4879500"/>
          </a:xfrm>
        </p:grpSpPr>
        <p:cxnSp>
          <p:nvCxnSpPr>
            <p:cNvPr id="53" name="Google Shape;53;p5"/>
            <p:cNvCxnSpPr/>
            <p:nvPr/>
          </p:nvCxnSpPr>
          <p:spPr>
            <a:xfrm>
              <a:off x="-2975" y="4875950"/>
              <a:ext cx="9151200" cy="0"/>
            </a:xfrm>
            <a:prstGeom prst="straightConnector1">
              <a:avLst/>
            </a:prstGeom>
            <a:noFill/>
            <a:ln w="9525" cap="flat" cmpd="sng">
              <a:solidFill>
                <a:schemeClr val="lt2"/>
              </a:solidFill>
              <a:prstDash val="solid"/>
              <a:round/>
              <a:headEnd type="none" w="med" len="med"/>
              <a:tailEnd type="none" w="med" len="med"/>
            </a:ln>
          </p:spPr>
        </p:cxnSp>
        <p:cxnSp>
          <p:nvCxnSpPr>
            <p:cNvPr id="54" name="Google Shape;54;p5"/>
            <p:cNvCxnSpPr/>
            <p:nvPr/>
          </p:nvCxnSpPr>
          <p:spPr>
            <a:xfrm>
              <a:off x="357600" y="267450"/>
              <a:ext cx="0" cy="4879500"/>
            </a:xfrm>
            <a:prstGeom prst="straightConnector1">
              <a:avLst/>
            </a:prstGeom>
            <a:noFill/>
            <a:ln w="9525" cap="flat" cmpd="sng">
              <a:solidFill>
                <a:schemeClr val="lt2"/>
              </a:solidFill>
              <a:prstDash val="solid"/>
              <a:round/>
              <a:headEnd type="none" w="med" len="med"/>
              <a:tailEnd type="none" w="med" len="med"/>
            </a:ln>
          </p:spPr>
        </p:cxnSp>
        <p:cxnSp>
          <p:nvCxnSpPr>
            <p:cNvPr id="55" name="Google Shape;55;p5"/>
            <p:cNvCxnSpPr/>
            <p:nvPr/>
          </p:nvCxnSpPr>
          <p:spPr>
            <a:xfrm>
              <a:off x="8786500" y="267450"/>
              <a:ext cx="0" cy="4879500"/>
            </a:xfrm>
            <a:prstGeom prst="straightConnector1">
              <a:avLst/>
            </a:prstGeom>
            <a:noFill/>
            <a:ln w="9525" cap="flat" cmpd="sng">
              <a:solidFill>
                <a:schemeClr val="lt2"/>
              </a:solidFill>
              <a:prstDash val="solid"/>
              <a:round/>
              <a:headEnd type="none" w="med" len="med"/>
              <a:tailEnd type="none" w="med" len="med"/>
            </a:ln>
          </p:spPr>
        </p:cxnSp>
        <p:cxnSp>
          <p:nvCxnSpPr>
            <p:cNvPr id="56" name="Google Shape;56;p5"/>
            <p:cNvCxnSpPr/>
            <p:nvPr/>
          </p:nvCxnSpPr>
          <p:spPr>
            <a:xfrm>
              <a:off x="-2375" y="267450"/>
              <a:ext cx="9149400" cy="0"/>
            </a:xfrm>
            <a:prstGeom prst="straightConnector1">
              <a:avLst/>
            </a:prstGeom>
            <a:noFill/>
            <a:ln w="9525" cap="flat" cmpd="sng">
              <a:solidFill>
                <a:schemeClr val="lt2"/>
              </a:solidFill>
              <a:prstDash val="solid"/>
              <a:round/>
              <a:headEnd type="none" w="med" len="med"/>
              <a:tailEnd type="none" w="med" len="med"/>
            </a:ln>
          </p:spPr>
        </p:cxnSp>
      </p:grpSp>
      <p:grpSp>
        <p:nvGrpSpPr>
          <p:cNvPr id="57" name="Google Shape;57;p5"/>
          <p:cNvGrpSpPr/>
          <p:nvPr/>
        </p:nvGrpSpPr>
        <p:grpSpPr>
          <a:xfrm>
            <a:off x="289050" y="198900"/>
            <a:ext cx="8566000" cy="4745600"/>
            <a:chOff x="289050" y="198900"/>
            <a:chExt cx="8566000" cy="4745600"/>
          </a:xfrm>
        </p:grpSpPr>
        <p:sp>
          <p:nvSpPr>
            <p:cNvPr id="58" name="Google Shape;58;p5"/>
            <p:cNvSpPr/>
            <p:nvPr/>
          </p:nvSpPr>
          <p:spPr>
            <a:xfrm>
              <a:off x="289050" y="4807400"/>
              <a:ext cx="137100" cy="137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59" name="Google Shape;59;p5"/>
            <p:cNvSpPr/>
            <p:nvPr/>
          </p:nvSpPr>
          <p:spPr>
            <a:xfrm>
              <a:off x="8717950" y="198900"/>
              <a:ext cx="137100" cy="13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62" name="Google Shape;62;p6"/>
          <p:cNvGrpSpPr/>
          <p:nvPr/>
        </p:nvGrpSpPr>
        <p:grpSpPr>
          <a:xfrm>
            <a:off x="-2975" y="198900"/>
            <a:ext cx="9151200" cy="4948050"/>
            <a:chOff x="-2975" y="198900"/>
            <a:chExt cx="9151200" cy="4948050"/>
          </a:xfrm>
        </p:grpSpPr>
        <p:cxnSp>
          <p:nvCxnSpPr>
            <p:cNvPr id="63" name="Google Shape;63;p6"/>
            <p:cNvCxnSpPr/>
            <p:nvPr/>
          </p:nvCxnSpPr>
          <p:spPr>
            <a:xfrm>
              <a:off x="-2975" y="4875950"/>
              <a:ext cx="9151200" cy="0"/>
            </a:xfrm>
            <a:prstGeom prst="straightConnector1">
              <a:avLst/>
            </a:prstGeom>
            <a:noFill/>
            <a:ln w="9525" cap="flat" cmpd="sng">
              <a:solidFill>
                <a:schemeClr val="lt2"/>
              </a:solidFill>
              <a:prstDash val="solid"/>
              <a:round/>
              <a:headEnd type="none" w="med" len="med"/>
              <a:tailEnd type="none" w="med" len="med"/>
            </a:ln>
          </p:spPr>
        </p:cxnSp>
        <p:cxnSp>
          <p:nvCxnSpPr>
            <p:cNvPr id="64" name="Google Shape;64;p6"/>
            <p:cNvCxnSpPr/>
            <p:nvPr/>
          </p:nvCxnSpPr>
          <p:spPr>
            <a:xfrm>
              <a:off x="357600" y="267450"/>
              <a:ext cx="0" cy="4879500"/>
            </a:xfrm>
            <a:prstGeom prst="straightConnector1">
              <a:avLst/>
            </a:prstGeom>
            <a:noFill/>
            <a:ln w="9525" cap="flat" cmpd="sng">
              <a:solidFill>
                <a:schemeClr val="lt2"/>
              </a:solidFill>
              <a:prstDash val="solid"/>
              <a:round/>
              <a:headEnd type="none" w="med" len="med"/>
              <a:tailEnd type="none" w="med" len="med"/>
            </a:ln>
          </p:spPr>
        </p:cxnSp>
        <p:cxnSp>
          <p:nvCxnSpPr>
            <p:cNvPr id="65" name="Google Shape;65;p6"/>
            <p:cNvCxnSpPr/>
            <p:nvPr/>
          </p:nvCxnSpPr>
          <p:spPr>
            <a:xfrm>
              <a:off x="8786500" y="267450"/>
              <a:ext cx="0" cy="4879500"/>
            </a:xfrm>
            <a:prstGeom prst="straightConnector1">
              <a:avLst/>
            </a:prstGeom>
            <a:noFill/>
            <a:ln w="9525" cap="flat" cmpd="sng">
              <a:solidFill>
                <a:schemeClr val="lt2"/>
              </a:solidFill>
              <a:prstDash val="solid"/>
              <a:round/>
              <a:headEnd type="none" w="med" len="med"/>
              <a:tailEnd type="none" w="med" len="med"/>
            </a:ln>
          </p:spPr>
        </p:cxnSp>
        <p:cxnSp>
          <p:nvCxnSpPr>
            <p:cNvPr id="66" name="Google Shape;66;p6"/>
            <p:cNvCxnSpPr/>
            <p:nvPr/>
          </p:nvCxnSpPr>
          <p:spPr>
            <a:xfrm>
              <a:off x="-2375" y="267450"/>
              <a:ext cx="9149400" cy="0"/>
            </a:xfrm>
            <a:prstGeom prst="straightConnector1">
              <a:avLst/>
            </a:prstGeom>
            <a:noFill/>
            <a:ln w="9525" cap="flat" cmpd="sng">
              <a:solidFill>
                <a:schemeClr val="lt2"/>
              </a:solidFill>
              <a:prstDash val="solid"/>
              <a:round/>
              <a:headEnd type="none" w="med" len="med"/>
              <a:tailEnd type="none" w="med" len="med"/>
            </a:ln>
          </p:spPr>
        </p:cxnSp>
        <p:grpSp>
          <p:nvGrpSpPr>
            <p:cNvPr id="67" name="Google Shape;67;p6"/>
            <p:cNvGrpSpPr/>
            <p:nvPr/>
          </p:nvGrpSpPr>
          <p:grpSpPr>
            <a:xfrm>
              <a:off x="289050" y="198900"/>
              <a:ext cx="8566000" cy="4745600"/>
              <a:chOff x="289050" y="198900"/>
              <a:chExt cx="8566000" cy="4745600"/>
            </a:xfrm>
          </p:grpSpPr>
          <p:sp>
            <p:nvSpPr>
              <p:cNvPr id="68" name="Google Shape;68;p6"/>
              <p:cNvSpPr/>
              <p:nvPr/>
            </p:nvSpPr>
            <p:spPr>
              <a:xfrm>
                <a:off x="289050" y="4807400"/>
                <a:ext cx="137100" cy="137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69" name="Google Shape;69;p6"/>
              <p:cNvSpPr/>
              <p:nvPr/>
            </p:nvSpPr>
            <p:spPr>
              <a:xfrm>
                <a:off x="289050" y="198900"/>
                <a:ext cx="137100" cy="13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70" name="Google Shape;70;p6"/>
              <p:cNvSpPr/>
              <p:nvPr/>
            </p:nvSpPr>
            <p:spPr>
              <a:xfrm>
                <a:off x="8717950" y="198900"/>
                <a:ext cx="137100" cy="13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3"/>
        <p:cNvGrpSpPr/>
        <p:nvPr/>
      </p:nvGrpSpPr>
      <p:grpSpPr>
        <a:xfrm>
          <a:off x="0" y="0"/>
          <a:ext cx="0" cy="0"/>
          <a:chOff x="0" y="0"/>
          <a:chExt cx="0" cy="0"/>
        </a:xfrm>
      </p:grpSpPr>
      <p:sp>
        <p:nvSpPr>
          <p:cNvPr id="84" name="Google Shape;84;p8"/>
          <p:cNvSpPr txBox="1">
            <a:spLocks noGrp="1"/>
          </p:cNvSpPr>
          <p:nvPr>
            <p:ph type="title"/>
          </p:nvPr>
        </p:nvSpPr>
        <p:spPr>
          <a:xfrm>
            <a:off x="2724150" y="1307100"/>
            <a:ext cx="36957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85" name="Google Shape;85;p8"/>
          <p:cNvGrpSpPr/>
          <p:nvPr/>
        </p:nvGrpSpPr>
        <p:grpSpPr>
          <a:xfrm>
            <a:off x="-2975" y="267450"/>
            <a:ext cx="9151200" cy="4879500"/>
            <a:chOff x="-2975" y="267450"/>
            <a:chExt cx="9151200" cy="4879500"/>
          </a:xfrm>
        </p:grpSpPr>
        <p:cxnSp>
          <p:nvCxnSpPr>
            <p:cNvPr id="86" name="Google Shape;86;p8"/>
            <p:cNvCxnSpPr/>
            <p:nvPr/>
          </p:nvCxnSpPr>
          <p:spPr>
            <a:xfrm>
              <a:off x="-2975" y="4875950"/>
              <a:ext cx="9151200" cy="0"/>
            </a:xfrm>
            <a:prstGeom prst="straightConnector1">
              <a:avLst/>
            </a:prstGeom>
            <a:noFill/>
            <a:ln w="9525" cap="flat" cmpd="sng">
              <a:solidFill>
                <a:schemeClr val="lt2"/>
              </a:solidFill>
              <a:prstDash val="solid"/>
              <a:round/>
              <a:headEnd type="none" w="med" len="med"/>
              <a:tailEnd type="none" w="med" len="med"/>
            </a:ln>
          </p:spPr>
        </p:cxnSp>
        <p:cxnSp>
          <p:nvCxnSpPr>
            <p:cNvPr id="87" name="Google Shape;87;p8"/>
            <p:cNvCxnSpPr/>
            <p:nvPr/>
          </p:nvCxnSpPr>
          <p:spPr>
            <a:xfrm>
              <a:off x="357600" y="267450"/>
              <a:ext cx="0" cy="4879500"/>
            </a:xfrm>
            <a:prstGeom prst="straightConnector1">
              <a:avLst/>
            </a:prstGeom>
            <a:noFill/>
            <a:ln w="9525" cap="flat" cmpd="sng">
              <a:solidFill>
                <a:schemeClr val="lt2"/>
              </a:solidFill>
              <a:prstDash val="solid"/>
              <a:round/>
              <a:headEnd type="none" w="med" len="med"/>
              <a:tailEnd type="none" w="med" len="med"/>
            </a:ln>
          </p:spPr>
        </p:cxnSp>
        <p:cxnSp>
          <p:nvCxnSpPr>
            <p:cNvPr id="88" name="Google Shape;88;p8"/>
            <p:cNvCxnSpPr/>
            <p:nvPr/>
          </p:nvCxnSpPr>
          <p:spPr>
            <a:xfrm>
              <a:off x="8786500" y="267450"/>
              <a:ext cx="0" cy="4879500"/>
            </a:xfrm>
            <a:prstGeom prst="straightConnector1">
              <a:avLst/>
            </a:prstGeom>
            <a:noFill/>
            <a:ln w="9525" cap="flat" cmpd="sng">
              <a:solidFill>
                <a:schemeClr val="lt2"/>
              </a:solidFill>
              <a:prstDash val="solid"/>
              <a:round/>
              <a:headEnd type="none" w="med" len="med"/>
              <a:tailEnd type="none" w="med" len="med"/>
            </a:ln>
          </p:spPr>
        </p:cxnSp>
        <p:cxnSp>
          <p:nvCxnSpPr>
            <p:cNvPr id="89" name="Google Shape;89;p8"/>
            <p:cNvCxnSpPr/>
            <p:nvPr/>
          </p:nvCxnSpPr>
          <p:spPr>
            <a:xfrm>
              <a:off x="-2375" y="267450"/>
              <a:ext cx="9149400" cy="0"/>
            </a:xfrm>
            <a:prstGeom prst="straightConnector1">
              <a:avLst/>
            </a:prstGeom>
            <a:noFill/>
            <a:ln w="9525" cap="flat" cmpd="sng">
              <a:solidFill>
                <a:schemeClr val="lt2"/>
              </a:solidFill>
              <a:prstDash val="solid"/>
              <a:round/>
              <a:headEnd type="none" w="med" len="med"/>
              <a:tailEnd type="none" w="med" len="med"/>
            </a:ln>
          </p:spPr>
        </p:cxnSp>
      </p:grpSp>
      <p:grpSp>
        <p:nvGrpSpPr>
          <p:cNvPr id="90" name="Google Shape;90;p8"/>
          <p:cNvGrpSpPr/>
          <p:nvPr/>
        </p:nvGrpSpPr>
        <p:grpSpPr>
          <a:xfrm>
            <a:off x="289050" y="198900"/>
            <a:ext cx="8566000" cy="4745600"/>
            <a:chOff x="289050" y="198900"/>
            <a:chExt cx="8566000" cy="4745600"/>
          </a:xfrm>
        </p:grpSpPr>
        <p:grpSp>
          <p:nvGrpSpPr>
            <p:cNvPr id="91" name="Google Shape;91;p8"/>
            <p:cNvGrpSpPr/>
            <p:nvPr/>
          </p:nvGrpSpPr>
          <p:grpSpPr>
            <a:xfrm>
              <a:off x="289050" y="198900"/>
              <a:ext cx="8566000" cy="137100"/>
              <a:chOff x="289050" y="198900"/>
              <a:chExt cx="8566000" cy="137100"/>
            </a:xfrm>
          </p:grpSpPr>
          <p:sp>
            <p:nvSpPr>
              <p:cNvPr id="92" name="Google Shape;92;p8"/>
              <p:cNvSpPr/>
              <p:nvPr/>
            </p:nvSpPr>
            <p:spPr>
              <a:xfrm>
                <a:off x="289050" y="198900"/>
                <a:ext cx="137100" cy="137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93" name="Google Shape;93;p8"/>
              <p:cNvSpPr/>
              <p:nvPr/>
            </p:nvSpPr>
            <p:spPr>
              <a:xfrm>
                <a:off x="8717950" y="198900"/>
                <a:ext cx="137100" cy="137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grpSp>
        <p:sp>
          <p:nvSpPr>
            <p:cNvPr id="94" name="Google Shape;94;p8"/>
            <p:cNvSpPr/>
            <p:nvPr/>
          </p:nvSpPr>
          <p:spPr>
            <a:xfrm>
              <a:off x="8717950" y="4807400"/>
              <a:ext cx="137100" cy="137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5"/>
        <p:cNvGrpSpPr/>
        <p:nvPr/>
      </p:nvGrpSpPr>
      <p:grpSpPr>
        <a:xfrm>
          <a:off x="0" y="0"/>
          <a:ext cx="0" cy="0"/>
          <a:chOff x="0" y="0"/>
          <a:chExt cx="0" cy="0"/>
        </a:xfrm>
      </p:grpSpPr>
      <p:sp>
        <p:nvSpPr>
          <p:cNvPr id="96" name="Google Shape;96;p9"/>
          <p:cNvSpPr txBox="1">
            <a:spLocks noGrp="1"/>
          </p:cNvSpPr>
          <p:nvPr>
            <p:ph type="title"/>
          </p:nvPr>
        </p:nvSpPr>
        <p:spPr>
          <a:xfrm>
            <a:off x="2201850" y="158487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7" name="Google Shape;97;p9"/>
          <p:cNvSpPr txBox="1">
            <a:spLocks noGrp="1"/>
          </p:cNvSpPr>
          <p:nvPr>
            <p:ph type="subTitle" idx="1"/>
          </p:nvPr>
        </p:nvSpPr>
        <p:spPr>
          <a:xfrm>
            <a:off x="2201925" y="2427926"/>
            <a:ext cx="4740300" cy="11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98" name="Google Shape;98;p9"/>
          <p:cNvGrpSpPr/>
          <p:nvPr/>
        </p:nvGrpSpPr>
        <p:grpSpPr>
          <a:xfrm>
            <a:off x="-2975" y="267450"/>
            <a:ext cx="9151200" cy="4879500"/>
            <a:chOff x="-2975" y="267450"/>
            <a:chExt cx="9151200" cy="4879500"/>
          </a:xfrm>
        </p:grpSpPr>
        <p:cxnSp>
          <p:nvCxnSpPr>
            <p:cNvPr id="99" name="Google Shape;99;p9"/>
            <p:cNvCxnSpPr/>
            <p:nvPr/>
          </p:nvCxnSpPr>
          <p:spPr>
            <a:xfrm>
              <a:off x="-2975" y="4875950"/>
              <a:ext cx="9151200" cy="0"/>
            </a:xfrm>
            <a:prstGeom prst="straightConnector1">
              <a:avLst/>
            </a:prstGeom>
            <a:noFill/>
            <a:ln w="9525" cap="flat" cmpd="sng">
              <a:solidFill>
                <a:schemeClr val="lt2"/>
              </a:solidFill>
              <a:prstDash val="solid"/>
              <a:round/>
              <a:headEnd type="none" w="med" len="med"/>
              <a:tailEnd type="none" w="med" len="med"/>
            </a:ln>
          </p:spPr>
        </p:cxnSp>
        <p:cxnSp>
          <p:nvCxnSpPr>
            <p:cNvPr id="100" name="Google Shape;100;p9"/>
            <p:cNvCxnSpPr/>
            <p:nvPr/>
          </p:nvCxnSpPr>
          <p:spPr>
            <a:xfrm>
              <a:off x="357600" y="267450"/>
              <a:ext cx="0" cy="4879500"/>
            </a:xfrm>
            <a:prstGeom prst="straightConnector1">
              <a:avLst/>
            </a:prstGeom>
            <a:noFill/>
            <a:ln w="9525" cap="flat" cmpd="sng">
              <a:solidFill>
                <a:schemeClr val="lt2"/>
              </a:solidFill>
              <a:prstDash val="solid"/>
              <a:round/>
              <a:headEnd type="none" w="med" len="med"/>
              <a:tailEnd type="none" w="med" len="med"/>
            </a:ln>
          </p:spPr>
        </p:cxnSp>
        <p:cxnSp>
          <p:nvCxnSpPr>
            <p:cNvPr id="101" name="Google Shape;101;p9"/>
            <p:cNvCxnSpPr/>
            <p:nvPr/>
          </p:nvCxnSpPr>
          <p:spPr>
            <a:xfrm>
              <a:off x="8786500" y="267450"/>
              <a:ext cx="0" cy="4879500"/>
            </a:xfrm>
            <a:prstGeom prst="straightConnector1">
              <a:avLst/>
            </a:prstGeom>
            <a:noFill/>
            <a:ln w="9525" cap="flat" cmpd="sng">
              <a:solidFill>
                <a:schemeClr val="lt2"/>
              </a:solidFill>
              <a:prstDash val="solid"/>
              <a:round/>
              <a:headEnd type="none" w="med" len="med"/>
              <a:tailEnd type="none" w="med" len="med"/>
            </a:ln>
          </p:spPr>
        </p:cxnSp>
        <p:cxnSp>
          <p:nvCxnSpPr>
            <p:cNvPr id="102" name="Google Shape;102;p9"/>
            <p:cNvCxnSpPr/>
            <p:nvPr/>
          </p:nvCxnSpPr>
          <p:spPr>
            <a:xfrm>
              <a:off x="-2375" y="267450"/>
              <a:ext cx="9149400" cy="0"/>
            </a:xfrm>
            <a:prstGeom prst="straightConnector1">
              <a:avLst/>
            </a:prstGeom>
            <a:noFill/>
            <a:ln w="9525" cap="flat" cmpd="sng">
              <a:solidFill>
                <a:schemeClr val="lt2"/>
              </a:solidFill>
              <a:prstDash val="solid"/>
              <a:round/>
              <a:headEnd type="none" w="med" len="med"/>
              <a:tailEnd type="none" w="med" len="med"/>
            </a:ln>
          </p:spPr>
        </p:cxnSp>
      </p:grpSp>
      <p:grpSp>
        <p:nvGrpSpPr>
          <p:cNvPr id="103" name="Google Shape;103;p9"/>
          <p:cNvGrpSpPr/>
          <p:nvPr/>
        </p:nvGrpSpPr>
        <p:grpSpPr>
          <a:xfrm>
            <a:off x="289050" y="198900"/>
            <a:ext cx="8566000" cy="4745600"/>
            <a:chOff x="289050" y="198900"/>
            <a:chExt cx="8566000" cy="4745600"/>
          </a:xfrm>
        </p:grpSpPr>
        <p:grpSp>
          <p:nvGrpSpPr>
            <p:cNvPr id="104" name="Google Shape;104;p9"/>
            <p:cNvGrpSpPr/>
            <p:nvPr/>
          </p:nvGrpSpPr>
          <p:grpSpPr>
            <a:xfrm>
              <a:off x="289050" y="198900"/>
              <a:ext cx="8566000" cy="4745600"/>
              <a:chOff x="289050" y="198900"/>
              <a:chExt cx="8566000" cy="4745600"/>
            </a:xfrm>
          </p:grpSpPr>
          <p:sp>
            <p:nvSpPr>
              <p:cNvPr id="105" name="Google Shape;105;p9"/>
              <p:cNvSpPr/>
              <p:nvPr/>
            </p:nvSpPr>
            <p:spPr>
              <a:xfrm>
                <a:off x="289050" y="4807400"/>
                <a:ext cx="137100" cy="137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106" name="Google Shape;106;p9"/>
              <p:cNvSpPr/>
              <p:nvPr/>
            </p:nvSpPr>
            <p:spPr>
              <a:xfrm>
                <a:off x="8717950" y="198900"/>
                <a:ext cx="137100" cy="13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grpSp>
        <p:sp>
          <p:nvSpPr>
            <p:cNvPr id="107" name="Google Shape;107;p9"/>
            <p:cNvSpPr/>
            <p:nvPr/>
          </p:nvSpPr>
          <p:spPr>
            <a:xfrm>
              <a:off x="8717950" y="4807400"/>
              <a:ext cx="137100" cy="13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8"/>
        <p:cNvGrpSpPr/>
        <p:nvPr/>
      </p:nvGrpSpPr>
      <p:grpSpPr>
        <a:xfrm>
          <a:off x="0" y="0"/>
          <a:ext cx="0" cy="0"/>
          <a:chOff x="0" y="0"/>
          <a:chExt cx="0" cy="0"/>
        </a:xfrm>
      </p:grpSpPr>
      <p:sp>
        <p:nvSpPr>
          <p:cNvPr id="109" name="Google Shape;109;p10"/>
          <p:cNvSpPr>
            <a:spLocks noGrp="1"/>
          </p:cNvSpPr>
          <p:nvPr>
            <p:ph type="pic" idx="2"/>
          </p:nvPr>
        </p:nvSpPr>
        <p:spPr>
          <a:xfrm>
            <a:off x="-6875" y="0"/>
            <a:ext cx="9144000" cy="5157300"/>
          </a:xfrm>
          <a:prstGeom prst="rect">
            <a:avLst/>
          </a:prstGeom>
          <a:noFill/>
          <a:ln>
            <a:noFill/>
          </a:ln>
        </p:spPr>
      </p:sp>
      <p:sp>
        <p:nvSpPr>
          <p:cNvPr id="110" name="Google Shape;110;p10"/>
          <p:cNvSpPr txBox="1">
            <a:spLocks noGrp="1"/>
          </p:cNvSpPr>
          <p:nvPr>
            <p:ph type="title"/>
          </p:nvPr>
        </p:nvSpPr>
        <p:spPr>
          <a:xfrm>
            <a:off x="720000" y="4038000"/>
            <a:ext cx="77040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1"/>
        <p:cNvGrpSpPr/>
        <p:nvPr/>
      </p:nvGrpSpPr>
      <p:grpSpPr>
        <a:xfrm>
          <a:off x="0" y="0"/>
          <a:ext cx="0" cy="0"/>
          <a:chOff x="0" y="0"/>
          <a:chExt cx="0" cy="0"/>
        </a:xfrm>
      </p:grpSpPr>
      <p:sp>
        <p:nvSpPr>
          <p:cNvPr id="112" name="Google Shape;112;p11"/>
          <p:cNvSpPr txBox="1">
            <a:spLocks noGrp="1"/>
          </p:cNvSpPr>
          <p:nvPr>
            <p:ph type="title" hasCustomPrompt="1"/>
          </p:nvPr>
        </p:nvSpPr>
        <p:spPr>
          <a:xfrm>
            <a:off x="715100" y="723875"/>
            <a:ext cx="3747000" cy="962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9600"/>
              <a:buNone/>
              <a:defRPr sz="6000" b="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3" name="Google Shape;113;p11"/>
          <p:cNvSpPr txBox="1">
            <a:spLocks noGrp="1"/>
          </p:cNvSpPr>
          <p:nvPr>
            <p:ph type="subTitle" idx="1"/>
          </p:nvPr>
        </p:nvSpPr>
        <p:spPr>
          <a:xfrm>
            <a:off x="715100" y="2091443"/>
            <a:ext cx="3747000" cy="122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14" name="Google Shape;114;p11"/>
          <p:cNvGrpSpPr/>
          <p:nvPr/>
        </p:nvGrpSpPr>
        <p:grpSpPr>
          <a:xfrm>
            <a:off x="-13350" y="267450"/>
            <a:ext cx="9170100" cy="4879500"/>
            <a:chOff x="-13350" y="267450"/>
            <a:chExt cx="9170100" cy="4879500"/>
          </a:xfrm>
        </p:grpSpPr>
        <p:cxnSp>
          <p:nvCxnSpPr>
            <p:cNvPr id="115" name="Google Shape;115;p11"/>
            <p:cNvCxnSpPr/>
            <p:nvPr/>
          </p:nvCxnSpPr>
          <p:spPr>
            <a:xfrm>
              <a:off x="-13350" y="4875950"/>
              <a:ext cx="9170100" cy="0"/>
            </a:xfrm>
            <a:prstGeom prst="straightConnector1">
              <a:avLst/>
            </a:prstGeom>
            <a:noFill/>
            <a:ln w="9525" cap="flat" cmpd="sng">
              <a:solidFill>
                <a:schemeClr val="lt2"/>
              </a:solidFill>
              <a:prstDash val="solid"/>
              <a:round/>
              <a:headEnd type="none" w="med" len="med"/>
              <a:tailEnd type="none" w="med" len="med"/>
            </a:ln>
          </p:spPr>
        </p:cxnSp>
        <p:cxnSp>
          <p:nvCxnSpPr>
            <p:cNvPr id="116" name="Google Shape;116;p11"/>
            <p:cNvCxnSpPr/>
            <p:nvPr/>
          </p:nvCxnSpPr>
          <p:spPr>
            <a:xfrm>
              <a:off x="8786500" y="267450"/>
              <a:ext cx="0" cy="487950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p:cNvCxnSpPr/>
            <p:nvPr/>
          </p:nvCxnSpPr>
          <p:spPr>
            <a:xfrm>
              <a:off x="357600" y="267450"/>
              <a:ext cx="0" cy="487950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p:cNvCxnSpPr/>
            <p:nvPr/>
          </p:nvCxnSpPr>
          <p:spPr>
            <a:xfrm>
              <a:off x="-11450" y="267450"/>
              <a:ext cx="9162300" cy="0"/>
            </a:xfrm>
            <a:prstGeom prst="straightConnector1">
              <a:avLst/>
            </a:prstGeom>
            <a:noFill/>
            <a:ln w="9525" cap="flat" cmpd="sng">
              <a:solidFill>
                <a:schemeClr val="lt2"/>
              </a:solidFill>
              <a:prstDash val="solid"/>
              <a:round/>
              <a:headEnd type="none" w="med" len="med"/>
              <a:tailEnd type="none" w="med" len="med"/>
            </a:ln>
          </p:spPr>
        </p:cxnSp>
      </p:grpSp>
      <p:grpSp>
        <p:nvGrpSpPr>
          <p:cNvPr id="119" name="Google Shape;119;p11"/>
          <p:cNvGrpSpPr/>
          <p:nvPr/>
        </p:nvGrpSpPr>
        <p:grpSpPr>
          <a:xfrm>
            <a:off x="289050" y="198900"/>
            <a:ext cx="8566000" cy="4745600"/>
            <a:chOff x="289050" y="198900"/>
            <a:chExt cx="8566000" cy="4745600"/>
          </a:xfrm>
        </p:grpSpPr>
        <p:sp>
          <p:nvSpPr>
            <p:cNvPr id="120" name="Google Shape;120;p11"/>
            <p:cNvSpPr/>
            <p:nvPr/>
          </p:nvSpPr>
          <p:spPr>
            <a:xfrm>
              <a:off x="8717950" y="4807400"/>
              <a:ext cx="137100" cy="137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121" name="Google Shape;121;p11"/>
            <p:cNvSpPr/>
            <p:nvPr/>
          </p:nvSpPr>
          <p:spPr>
            <a:xfrm>
              <a:off x="289050" y="198900"/>
              <a:ext cx="137100" cy="13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grpSp>
      <p:sp>
        <p:nvSpPr>
          <p:cNvPr id="122" name="Google Shape;122;p11"/>
          <p:cNvSpPr>
            <a:spLocks noGrp="1"/>
          </p:cNvSpPr>
          <p:nvPr>
            <p:ph type="pic" idx="2"/>
          </p:nvPr>
        </p:nvSpPr>
        <p:spPr>
          <a:xfrm>
            <a:off x="5168300" y="1975050"/>
            <a:ext cx="3618300" cy="2272800"/>
          </a:xfrm>
          <a:prstGeom prst="rect">
            <a:avLst/>
          </a:prstGeom>
          <a:noFill/>
          <a:ln w="9525" cap="flat" cmpd="sng">
            <a:solidFill>
              <a:schemeClr val="lt2"/>
            </a:solidFill>
            <a:prstDash val="solid"/>
            <a:round/>
            <a:headEnd type="none" w="sm" len="sm"/>
            <a:tailEnd type="none" w="sm" len="sm"/>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Libre Franklin"/>
              <a:buNone/>
              <a:defRPr sz="2800" b="1">
                <a:solidFill>
                  <a:schemeClr val="dk1"/>
                </a:solidFill>
                <a:latin typeface="Libre Franklin"/>
                <a:ea typeface="Libre Franklin"/>
                <a:cs typeface="Libre Franklin"/>
                <a:sym typeface="Libre Franklin"/>
              </a:defRPr>
            </a:lvl1pPr>
            <a:lvl2pPr lvl="1" rtl="0">
              <a:spcBef>
                <a:spcPts val="0"/>
              </a:spcBef>
              <a:spcAft>
                <a:spcPts val="0"/>
              </a:spcAft>
              <a:buClr>
                <a:schemeClr val="dk1"/>
              </a:buClr>
              <a:buSzPts val="2800"/>
              <a:buFont typeface="Libre Franklin"/>
              <a:buNone/>
              <a:defRPr sz="2800" b="1">
                <a:solidFill>
                  <a:schemeClr val="dk1"/>
                </a:solidFill>
                <a:latin typeface="Libre Franklin"/>
                <a:ea typeface="Libre Franklin"/>
                <a:cs typeface="Libre Franklin"/>
                <a:sym typeface="Libre Franklin"/>
              </a:defRPr>
            </a:lvl2pPr>
            <a:lvl3pPr lvl="2" rtl="0">
              <a:spcBef>
                <a:spcPts val="0"/>
              </a:spcBef>
              <a:spcAft>
                <a:spcPts val="0"/>
              </a:spcAft>
              <a:buClr>
                <a:schemeClr val="dk1"/>
              </a:buClr>
              <a:buSzPts val="2800"/>
              <a:buFont typeface="Libre Franklin"/>
              <a:buNone/>
              <a:defRPr sz="2800" b="1">
                <a:solidFill>
                  <a:schemeClr val="dk1"/>
                </a:solidFill>
                <a:latin typeface="Libre Franklin"/>
                <a:ea typeface="Libre Franklin"/>
                <a:cs typeface="Libre Franklin"/>
                <a:sym typeface="Libre Franklin"/>
              </a:defRPr>
            </a:lvl3pPr>
            <a:lvl4pPr lvl="3" rtl="0">
              <a:spcBef>
                <a:spcPts val="0"/>
              </a:spcBef>
              <a:spcAft>
                <a:spcPts val="0"/>
              </a:spcAft>
              <a:buClr>
                <a:schemeClr val="dk1"/>
              </a:buClr>
              <a:buSzPts val="2800"/>
              <a:buFont typeface="Libre Franklin"/>
              <a:buNone/>
              <a:defRPr sz="2800" b="1">
                <a:solidFill>
                  <a:schemeClr val="dk1"/>
                </a:solidFill>
                <a:latin typeface="Libre Franklin"/>
                <a:ea typeface="Libre Franklin"/>
                <a:cs typeface="Libre Franklin"/>
                <a:sym typeface="Libre Franklin"/>
              </a:defRPr>
            </a:lvl4pPr>
            <a:lvl5pPr lvl="4" rtl="0">
              <a:spcBef>
                <a:spcPts val="0"/>
              </a:spcBef>
              <a:spcAft>
                <a:spcPts val="0"/>
              </a:spcAft>
              <a:buClr>
                <a:schemeClr val="dk1"/>
              </a:buClr>
              <a:buSzPts val="2800"/>
              <a:buFont typeface="Libre Franklin"/>
              <a:buNone/>
              <a:defRPr sz="2800" b="1">
                <a:solidFill>
                  <a:schemeClr val="dk1"/>
                </a:solidFill>
                <a:latin typeface="Libre Franklin"/>
                <a:ea typeface="Libre Franklin"/>
                <a:cs typeface="Libre Franklin"/>
                <a:sym typeface="Libre Franklin"/>
              </a:defRPr>
            </a:lvl5pPr>
            <a:lvl6pPr lvl="5" rtl="0">
              <a:spcBef>
                <a:spcPts val="0"/>
              </a:spcBef>
              <a:spcAft>
                <a:spcPts val="0"/>
              </a:spcAft>
              <a:buClr>
                <a:schemeClr val="dk1"/>
              </a:buClr>
              <a:buSzPts val="2800"/>
              <a:buFont typeface="Libre Franklin"/>
              <a:buNone/>
              <a:defRPr sz="2800" b="1">
                <a:solidFill>
                  <a:schemeClr val="dk1"/>
                </a:solidFill>
                <a:latin typeface="Libre Franklin"/>
                <a:ea typeface="Libre Franklin"/>
                <a:cs typeface="Libre Franklin"/>
                <a:sym typeface="Libre Franklin"/>
              </a:defRPr>
            </a:lvl6pPr>
            <a:lvl7pPr lvl="6" rtl="0">
              <a:spcBef>
                <a:spcPts val="0"/>
              </a:spcBef>
              <a:spcAft>
                <a:spcPts val="0"/>
              </a:spcAft>
              <a:buClr>
                <a:schemeClr val="dk1"/>
              </a:buClr>
              <a:buSzPts val="2800"/>
              <a:buFont typeface="Libre Franklin"/>
              <a:buNone/>
              <a:defRPr sz="2800" b="1">
                <a:solidFill>
                  <a:schemeClr val="dk1"/>
                </a:solidFill>
                <a:latin typeface="Libre Franklin"/>
                <a:ea typeface="Libre Franklin"/>
                <a:cs typeface="Libre Franklin"/>
                <a:sym typeface="Libre Franklin"/>
              </a:defRPr>
            </a:lvl7pPr>
            <a:lvl8pPr lvl="7" rtl="0">
              <a:spcBef>
                <a:spcPts val="0"/>
              </a:spcBef>
              <a:spcAft>
                <a:spcPts val="0"/>
              </a:spcAft>
              <a:buClr>
                <a:schemeClr val="dk1"/>
              </a:buClr>
              <a:buSzPts val="2800"/>
              <a:buFont typeface="Libre Franklin"/>
              <a:buNone/>
              <a:defRPr sz="2800" b="1">
                <a:solidFill>
                  <a:schemeClr val="dk1"/>
                </a:solidFill>
                <a:latin typeface="Libre Franklin"/>
                <a:ea typeface="Libre Franklin"/>
                <a:cs typeface="Libre Franklin"/>
                <a:sym typeface="Libre Franklin"/>
              </a:defRPr>
            </a:lvl8pPr>
            <a:lvl9pPr lvl="8" rtl="0">
              <a:spcBef>
                <a:spcPts val="0"/>
              </a:spcBef>
              <a:spcAft>
                <a:spcPts val="0"/>
              </a:spcAft>
              <a:buClr>
                <a:schemeClr val="dk1"/>
              </a:buClr>
              <a:buSzPts val="2800"/>
              <a:buFont typeface="Libre Franklin"/>
              <a:buNone/>
              <a:defRPr sz="2800" b="1">
                <a:solidFill>
                  <a:schemeClr val="dk1"/>
                </a:solidFill>
                <a:latin typeface="Libre Franklin"/>
                <a:ea typeface="Libre Franklin"/>
                <a:cs typeface="Libre Franklin"/>
                <a:sym typeface="Libre Franklin"/>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1pPr>
            <a:lvl2pPr marL="914400" lvl="1"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2pPr>
            <a:lvl3pPr marL="1371600" lvl="2"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3pPr>
            <a:lvl4pPr marL="1828800" lvl="3"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4pPr>
            <a:lvl5pPr marL="2286000" lvl="4"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5pPr>
            <a:lvl6pPr marL="2743200" lvl="5"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6pPr>
            <a:lvl7pPr marL="3200400" lvl="6"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7pPr>
            <a:lvl8pPr marL="3657600" lvl="7"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8pPr>
            <a:lvl9pPr marL="4114800" lvl="8"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www.pngall.com/play-button-png/download/45035"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hyperlink" Target="https://github.com/greg5678/Malware-Samples" TargetMode="Externa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cxnSp>
        <p:nvCxnSpPr>
          <p:cNvPr id="352" name="Google Shape;352;p31"/>
          <p:cNvCxnSpPr/>
          <p:nvPr/>
        </p:nvCxnSpPr>
        <p:spPr>
          <a:xfrm>
            <a:off x="-22850" y="1975050"/>
            <a:ext cx="5198100" cy="0"/>
          </a:xfrm>
          <a:prstGeom prst="straightConnector1">
            <a:avLst/>
          </a:prstGeom>
          <a:noFill/>
          <a:ln w="9525" cap="flat" cmpd="sng">
            <a:solidFill>
              <a:schemeClr val="lt2"/>
            </a:solidFill>
            <a:prstDash val="solid"/>
            <a:round/>
            <a:headEnd type="none" w="med" len="med"/>
            <a:tailEnd type="none" w="med" len="med"/>
          </a:ln>
        </p:spPr>
      </p:cxnSp>
      <p:sp>
        <p:nvSpPr>
          <p:cNvPr id="353" name="Google Shape;353;p31"/>
          <p:cNvSpPr/>
          <p:nvPr/>
        </p:nvSpPr>
        <p:spPr>
          <a:xfrm>
            <a:off x="357600" y="4247775"/>
            <a:ext cx="4810500" cy="628200"/>
          </a:xfrm>
          <a:prstGeom prst="rect">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355" name="Google Shape;355;p31"/>
          <p:cNvSpPr txBox="1">
            <a:spLocks noGrp="1"/>
          </p:cNvSpPr>
          <p:nvPr>
            <p:ph type="ctrTitle"/>
          </p:nvPr>
        </p:nvSpPr>
        <p:spPr>
          <a:xfrm>
            <a:off x="357600" y="267529"/>
            <a:ext cx="8428800" cy="1707446"/>
          </a:xfrm>
          <a:prstGeom prst="rect">
            <a:avLst/>
          </a:prstGeom>
        </p:spPr>
        <p:txBody>
          <a:bodyPr spcFirstLastPara="1" wrap="square" lIns="91425" tIns="91425" rIns="91425" bIns="91425" anchor="ctr" anchorCtr="0">
            <a:noAutofit/>
          </a:bodyPr>
          <a:lstStyle/>
          <a:p>
            <a:r>
              <a:rPr lang="en-US" sz="3700">
                <a:solidFill>
                  <a:srgbClr val="FF0000"/>
                </a:solidFill>
                <a:ea typeface="Libre Franklin SemiBold"/>
                <a:cs typeface="Libre Franklin SemiBold"/>
              </a:rPr>
              <a:t>TÌM HIỂU VÀ TRIỂN KHAI OPENEDR</a:t>
            </a:r>
          </a:p>
        </p:txBody>
      </p:sp>
      <p:sp>
        <p:nvSpPr>
          <p:cNvPr id="356" name="Google Shape;356;p31"/>
          <p:cNvSpPr txBox="1">
            <a:spLocks noGrp="1"/>
          </p:cNvSpPr>
          <p:nvPr>
            <p:ph type="subTitle" idx="1"/>
          </p:nvPr>
        </p:nvSpPr>
        <p:spPr>
          <a:xfrm>
            <a:off x="467965" y="2569338"/>
            <a:ext cx="3856900" cy="1450091"/>
          </a:xfrm>
          <a:prstGeom prst="rect">
            <a:avLst/>
          </a:prstGeom>
        </p:spPr>
        <p:txBody>
          <a:bodyPr spcFirstLastPara="1" wrap="square" lIns="91425" tIns="91425" rIns="91425" bIns="91425" anchor="t" anchorCtr="0">
            <a:noAutofit/>
          </a:bodyPr>
          <a:lstStyle/>
          <a:p>
            <a:pPr marL="0" indent="0"/>
            <a:r>
              <a:rPr lang="vi-VN"/>
              <a:t>Lê Thanh Lâm    </a:t>
            </a:r>
            <a:r>
              <a:rPr lang="en-US"/>
              <a:t>	</a:t>
            </a:r>
            <a:r>
              <a:rPr lang="vi-VN"/>
              <a:t>- 21521052</a:t>
            </a:r>
          </a:p>
          <a:p>
            <a:pPr marL="0" indent="0"/>
            <a:endParaRPr lang="vi-VN"/>
          </a:p>
          <a:p>
            <a:pPr marL="0" lvl="0" indent="0" algn="l">
              <a:spcBef>
                <a:spcPts val="0"/>
              </a:spcBef>
              <a:spcAft>
                <a:spcPts val="0"/>
              </a:spcAft>
              <a:buNone/>
            </a:pPr>
            <a:r>
              <a:rPr lang="vi-VN"/>
              <a:t>Vũ Tuấn Sơn   </a:t>
            </a:r>
            <a:r>
              <a:rPr lang="en-US"/>
              <a:t> 	</a:t>
            </a:r>
            <a:r>
              <a:rPr lang="vi-VN"/>
              <a:t>- 21521389​</a:t>
            </a:r>
          </a:p>
          <a:p>
            <a:pPr marL="0" lvl="0" indent="0" algn="l" rtl="0">
              <a:spcBef>
                <a:spcPts val="0"/>
              </a:spcBef>
              <a:spcAft>
                <a:spcPts val="0"/>
              </a:spcAft>
              <a:buNone/>
            </a:pPr>
            <a:endParaRPr lang="vi-VN"/>
          </a:p>
          <a:p>
            <a:pPr marL="0" indent="0"/>
            <a:r>
              <a:rPr lang="vi-VN"/>
              <a:t>Đào Võ Hữu Hiệp </a:t>
            </a:r>
            <a:r>
              <a:rPr lang="en-US"/>
              <a:t> 	</a:t>
            </a:r>
            <a:r>
              <a:rPr lang="vi-VN"/>
              <a:t>- 21522065</a:t>
            </a:r>
          </a:p>
        </p:txBody>
      </p:sp>
      <p:cxnSp>
        <p:nvCxnSpPr>
          <p:cNvPr id="357" name="Google Shape;357;p31"/>
          <p:cNvCxnSpPr/>
          <p:nvPr/>
        </p:nvCxnSpPr>
        <p:spPr>
          <a:xfrm>
            <a:off x="8786500" y="4247775"/>
            <a:ext cx="405900" cy="0"/>
          </a:xfrm>
          <a:prstGeom prst="straightConnector1">
            <a:avLst/>
          </a:prstGeom>
          <a:noFill/>
          <a:ln w="9525" cap="flat" cmpd="sng">
            <a:solidFill>
              <a:schemeClr val="lt2"/>
            </a:solidFill>
            <a:prstDash val="solid"/>
            <a:round/>
            <a:headEnd type="none" w="med" len="med"/>
            <a:tailEnd type="none" w="med" len="med"/>
          </a:ln>
        </p:spPr>
      </p:cxnSp>
      <p:sp>
        <p:nvSpPr>
          <p:cNvPr id="2" name="Hộp Văn bản 1">
            <a:extLst>
              <a:ext uri="{FF2B5EF4-FFF2-40B4-BE49-F238E27FC236}">
                <a16:creationId xmlns:a16="http://schemas.microsoft.com/office/drawing/2014/main" id="{C3B17FCC-311C-30C0-7CA6-995E5017DCC8}"/>
              </a:ext>
            </a:extLst>
          </p:cNvPr>
          <p:cNvSpPr txBox="1"/>
          <p:nvPr/>
        </p:nvSpPr>
        <p:spPr>
          <a:xfrm>
            <a:off x="5771550" y="1630934"/>
            <a:ext cx="3075864"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a:solidFill>
                  <a:srgbClr val="181C27"/>
                </a:solidFill>
                <a:latin typeface="Jost"/>
              </a:rPr>
              <a:t>GVHD: </a:t>
            </a:r>
            <a:r>
              <a:rPr lang="en-US" sz="1800" err="1">
                <a:solidFill>
                  <a:srgbClr val="181C27"/>
                </a:solidFill>
                <a:latin typeface="Jost"/>
              </a:rPr>
              <a:t>ThS</a:t>
            </a:r>
            <a:r>
              <a:rPr lang="en-US" sz="1800">
                <a:solidFill>
                  <a:srgbClr val="181C27"/>
                </a:solidFill>
                <a:latin typeface="Jost"/>
              </a:rPr>
              <a:t>. </a:t>
            </a:r>
            <a:r>
              <a:rPr lang="en-US" sz="1800" err="1">
                <a:solidFill>
                  <a:srgbClr val="181C27"/>
                </a:solidFill>
                <a:latin typeface="Jost"/>
              </a:rPr>
              <a:t>Nguyễn</a:t>
            </a:r>
            <a:r>
              <a:rPr lang="en-US" sz="1800">
                <a:solidFill>
                  <a:srgbClr val="181C27"/>
                </a:solidFill>
                <a:latin typeface="Jost"/>
              </a:rPr>
              <a:t> Duy</a:t>
            </a:r>
            <a:r>
              <a:rPr lang="en-US" sz="1800">
                <a:latin typeface="Jost"/>
              </a:rPr>
              <a:t>​</a:t>
            </a:r>
            <a:endParaRPr lang="en-US" sz="1800"/>
          </a:p>
        </p:txBody>
      </p:sp>
      <p:pic>
        <p:nvPicPr>
          <p:cNvPr id="1034" name="Picture 10" descr="Comodo Security Solutions Rebrands to Xcitium">
            <a:extLst>
              <a:ext uri="{FF2B5EF4-FFF2-40B4-BE49-F238E27FC236}">
                <a16:creationId xmlns:a16="http://schemas.microsoft.com/office/drawing/2014/main" id="{6225BF73-398B-CC3F-4F81-7E7256C06D09}"/>
              </a:ext>
            </a:extLst>
          </p:cNvPr>
          <p:cNvPicPr>
            <a:picLocks noGrp="1" noChangeAspect="1" noChangeArrowheads="1"/>
          </p:cNvPicPr>
          <p:nvPr>
            <p:ph type="pic" idx="2"/>
          </p:nvPr>
        </p:nvPicPr>
        <p:blipFill rotWithShape="1">
          <a:blip r:embed="rId3">
            <a:extLst>
              <a:ext uri="{BEBA8EAE-BF5A-486C-A8C5-ECC9F3942E4B}">
                <a14:imgProps xmlns:a14="http://schemas.microsoft.com/office/drawing/2010/main">
                  <a14:imgLayer r:embed="rId4">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2066" t="2201" r="-2066" b="2201"/>
          <a:stretch/>
        </p:blipFill>
        <p:spPr bwMode="auto">
          <a:xfrm>
            <a:off x="5168100" y="1975013"/>
            <a:ext cx="3618300" cy="2272800"/>
          </a:xfrm>
          <a:prstGeom prst="rect">
            <a:avLst/>
          </a:prstGeom>
          <a:noFill/>
          <a:effectLst/>
        </p:spPr>
      </p:pic>
      <p:pic>
        <p:nvPicPr>
          <p:cNvPr id="1038" name="Picture 14" descr="Open Source EDR Security Platform - OpenEDR provides continuous real-time  visibility of endpoints with detection &amp; response. With the Open Source EDR  product an organization's IT team can identify attacks with the">
            <a:extLst>
              <a:ext uri="{FF2B5EF4-FFF2-40B4-BE49-F238E27FC236}">
                <a16:creationId xmlns:a16="http://schemas.microsoft.com/office/drawing/2014/main" id="{BDB9A644-7320-6DE6-4799-9269C3CC9A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75250" y="4245897"/>
            <a:ext cx="2314117" cy="63758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8A1BCE73-1759-BCE1-7D7E-870D591725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98325" y="4457329"/>
            <a:ext cx="1438913" cy="2090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F1593CB-72AF-3DC1-F6E2-F9B3F542FA04}"/>
              </a:ext>
            </a:extLst>
          </p:cNvPr>
          <p:cNvSpPr>
            <a:spLocks noGrp="1"/>
          </p:cNvSpPr>
          <p:nvPr>
            <p:ph type="title"/>
          </p:nvPr>
        </p:nvSpPr>
        <p:spPr>
          <a:xfrm>
            <a:off x="361336" y="281609"/>
            <a:ext cx="8421326" cy="938190"/>
          </a:xfrm>
        </p:spPr>
        <p:txBody>
          <a:bodyPr/>
          <a:lstStyle/>
          <a:p>
            <a:r>
              <a:rPr lang="en-US" sz="1600" b="0" err="1">
                <a:latin typeface="Fira Sans" panose="020B0503050000020004" pitchFamily="34" charset="0"/>
              </a:rPr>
              <a:t>Hê</a:t>
            </a:r>
            <a:r>
              <a:rPr lang="en-US" sz="1600" b="0">
                <a:latin typeface="Fira Sans" panose="020B0503050000020004" pitchFamily="34" charset="0"/>
              </a:rPr>
              <a:t>̣ </a:t>
            </a:r>
            <a:r>
              <a:rPr lang="en-US" sz="1600" b="0" err="1">
                <a:latin typeface="Fira Sans" panose="020B0503050000020004" pitchFamily="34" charset="0"/>
              </a:rPr>
              <a:t>thống</a:t>
            </a:r>
            <a:r>
              <a:rPr lang="en-US" sz="1600" b="0">
                <a:latin typeface="Fira Sans" panose="020B0503050000020004" pitchFamily="34" charset="0"/>
              </a:rPr>
              <a:t> </a:t>
            </a:r>
            <a:r>
              <a:rPr lang="en-US" sz="1600" b="0" err="1">
                <a:latin typeface="Fira Sans" panose="020B0503050000020004" pitchFamily="34" charset="0"/>
              </a:rPr>
              <a:t>chính</a:t>
            </a:r>
            <a:r>
              <a:rPr lang="en-US" sz="1600" b="0">
                <a:latin typeface="Fira Sans" panose="020B0503050000020004" pitchFamily="34" charset="0"/>
              </a:rPr>
              <a:t> </a:t>
            </a:r>
            <a:r>
              <a:rPr lang="en-US" sz="1600" b="0" err="1">
                <a:latin typeface="Fira Sans" panose="020B0503050000020004" pitchFamily="34" charset="0"/>
              </a:rPr>
              <a:t>sách</a:t>
            </a:r>
            <a:r>
              <a:rPr lang="en-US" sz="1600" b="0">
                <a:latin typeface="Fira Sans" panose="020B0503050000020004" pitchFamily="34" charset="0"/>
              </a:rPr>
              <a:t> </a:t>
            </a:r>
            <a:r>
              <a:rPr lang="en-US" sz="1600" b="0" err="1">
                <a:latin typeface="Fira Sans" panose="020B0503050000020004" pitchFamily="34" charset="0"/>
              </a:rPr>
              <a:t>đơn</a:t>
            </a:r>
            <a:r>
              <a:rPr lang="en-US" sz="1600" b="0">
                <a:latin typeface="Fira Sans" panose="020B0503050000020004" pitchFamily="34" charset="0"/>
              </a:rPr>
              <a:t> </a:t>
            </a:r>
            <a:r>
              <a:rPr lang="en-US" sz="1600" b="0" err="1">
                <a:latin typeface="Fira Sans" panose="020B0503050000020004" pitchFamily="34" charset="0"/>
              </a:rPr>
              <a:t>giản</a:t>
            </a:r>
            <a:r>
              <a:rPr lang="en-US" sz="1600" b="0">
                <a:latin typeface="Fira Sans" panose="020B0503050000020004" pitchFamily="34" charset="0"/>
              </a:rPr>
              <a:t>, </a:t>
            </a:r>
            <a:r>
              <a:rPr lang="en-US" sz="1600" b="0" err="1">
                <a:latin typeface="Fira Sans" panose="020B0503050000020004" pitchFamily="34" charset="0"/>
              </a:rPr>
              <a:t>dê</a:t>
            </a:r>
            <a:r>
              <a:rPr lang="en-US" sz="1600" b="0">
                <a:latin typeface="Fira Sans" panose="020B0503050000020004" pitchFamily="34" charset="0"/>
              </a:rPr>
              <a:t>̃ </a:t>
            </a:r>
            <a:r>
              <a:rPr lang="en-US" sz="1600" b="0" err="1">
                <a:latin typeface="Fira Sans" panose="020B0503050000020004" pitchFamily="34" charset="0"/>
              </a:rPr>
              <a:t>dàng</a:t>
            </a:r>
            <a:r>
              <a:rPr lang="en-US" sz="1600" b="0">
                <a:latin typeface="Fira Sans" panose="020B0503050000020004" pitchFamily="34" charset="0"/>
              </a:rPr>
              <a:t> </a:t>
            </a:r>
            <a:r>
              <a:rPr lang="en-US" sz="1600" b="0" err="1">
                <a:latin typeface="Fira Sans" panose="020B0503050000020004" pitchFamily="34" charset="0"/>
              </a:rPr>
              <a:t>cho</a:t>
            </a:r>
            <a:r>
              <a:rPr lang="en-US" sz="1600" b="0">
                <a:latin typeface="Fira Sans" panose="020B0503050000020004" pitchFamily="34" charset="0"/>
              </a:rPr>
              <a:t> </a:t>
            </a:r>
            <a:r>
              <a:rPr lang="en-US" sz="1600" b="0" err="1">
                <a:latin typeface="Fira Sans" panose="020B0503050000020004" pitchFamily="34" charset="0"/>
              </a:rPr>
              <a:t>việc</a:t>
            </a:r>
            <a:r>
              <a:rPr lang="en-US" sz="1600" b="0">
                <a:latin typeface="Fira Sans" panose="020B0503050000020004" pitchFamily="34" charset="0"/>
              </a:rPr>
              <a:t> custom </a:t>
            </a:r>
            <a:r>
              <a:rPr lang="en-US" sz="1600" b="0" err="1">
                <a:latin typeface="Fira Sans" panose="020B0503050000020004" pitchFamily="34" charset="0"/>
              </a:rPr>
              <a:t>tùy</a:t>
            </a:r>
            <a:r>
              <a:rPr lang="en-US" sz="1600" b="0">
                <a:latin typeface="Fira Sans" panose="020B0503050000020004" pitchFamily="34" charset="0"/>
              </a:rPr>
              <a:t> </a:t>
            </a:r>
            <a:r>
              <a:rPr lang="en-US" sz="1600" b="0" err="1">
                <a:latin typeface="Fira Sans" panose="020B0503050000020004" pitchFamily="34" charset="0"/>
              </a:rPr>
              <a:t>theo</a:t>
            </a:r>
            <a:r>
              <a:rPr lang="en-US" sz="1600" b="0">
                <a:latin typeface="Fira Sans" panose="020B0503050000020004" pitchFamily="34" charset="0"/>
              </a:rPr>
              <a:t> </a:t>
            </a:r>
            <a:r>
              <a:rPr lang="en-US" sz="1600" b="0" err="1">
                <a:latin typeface="Fira Sans" panose="020B0503050000020004" pitchFamily="34" charset="0"/>
              </a:rPr>
              <a:t>nhu</a:t>
            </a:r>
            <a:r>
              <a:rPr lang="en-US" sz="1600" b="0">
                <a:latin typeface="Fira Sans" panose="020B0503050000020004" pitchFamily="34" charset="0"/>
              </a:rPr>
              <a:t> </a:t>
            </a:r>
            <a:r>
              <a:rPr lang="en-US" sz="1600" b="0" err="1">
                <a:latin typeface="Fira Sans" panose="020B0503050000020004" pitchFamily="34" charset="0"/>
              </a:rPr>
              <a:t>cầu</a:t>
            </a:r>
            <a:r>
              <a:rPr lang="en-US" sz="1600" b="0">
                <a:latin typeface="Fira Sans" panose="020B0503050000020004" pitchFamily="34" charset="0"/>
              </a:rPr>
              <a:t> </a:t>
            </a:r>
            <a:r>
              <a:rPr lang="en-US" sz="1600" b="0" err="1">
                <a:latin typeface="Fira Sans" panose="020B0503050000020004" pitchFamily="34" charset="0"/>
              </a:rPr>
              <a:t>của</a:t>
            </a:r>
            <a:r>
              <a:rPr lang="en-US" sz="1600" b="0">
                <a:latin typeface="Fira Sans" panose="020B0503050000020004" pitchFamily="34" charset="0"/>
              </a:rPr>
              <a:t> cá </a:t>
            </a:r>
            <a:r>
              <a:rPr lang="en-US" sz="1600" b="0" err="1">
                <a:latin typeface="Fira Sans" panose="020B0503050000020004" pitchFamily="34" charset="0"/>
              </a:rPr>
              <a:t>nhân</a:t>
            </a:r>
            <a:r>
              <a:rPr lang="en-US" sz="1600" b="0">
                <a:latin typeface="Fira Sans" panose="020B0503050000020004" pitchFamily="34" charset="0"/>
              </a:rPr>
              <a:t>, </a:t>
            </a:r>
            <a:r>
              <a:rPr lang="en-US" sz="1600" b="0" err="1">
                <a:latin typeface="Fira Sans" panose="020B0503050000020004" pitchFamily="34" charset="0"/>
              </a:rPr>
              <a:t>tô</a:t>
            </a:r>
            <a:r>
              <a:rPr lang="en-US" sz="1600" b="0">
                <a:latin typeface="Fira Sans" panose="020B0503050000020004" pitchFamily="34" charset="0"/>
              </a:rPr>
              <a:t>̉ </a:t>
            </a:r>
            <a:r>
              <a:rPr lang="en-US" sz="1600" b="0" err="1">
                <a:latin typeface="Fira Sans" panose="020B0503050000020004" pitchFamily="34" charset="0"/>
              </a:rPr>
              <a:t>chức</a:t>
            </a:r>
            <a:r>
              <a:rPr lang="en-US" sz="1600" b="0">
                <a:latin typeface="Fira Sans" panose="020B0503050000020004" pitchFamily="34" charset="0"/>
              </a:rPr>
              <a:t> </a:t>
            </a:r>
            <a:r>
              <a:rPr lang="en-US" sz="1600" b="0" err="1">
                <a:latin typeface="Fira Sans" panose="020B0503050000020004" pitchFamily="34" charset="0"/>
              </a:rPr>
              <a:t>sư</a:t>
            </a:r>
            <a:r>
              <a:rPr lang="en-US" sz="1600" b="0">
                <a:latin typeface="Fira Sans" panose="020B0503050000020004" pitchFamily="34" charset="0"/>
              </a:rPr>
              <a:t>̉ </a:t>
            </a:r>
            <a:r>
              <a:rPr lang="en-US" sz="1600" b="0" err="1">
                <a:latin typeface="Fira Sans" panose="020B0503050000020004" pitchFamily="34" charset="0"/>
              </a:rPr>
              <a:t>dụng</a:t>
            </a:r>
            <a:r>
              <a:rPr lang="en-US" sz="1600" b="0">
                <a:latin typeface="Fira Sans" panose="020B0503050000020004" pitchFamily="34" charset="0"/>
              </a:rPr>
              <a:t>. </a:t>
            </a:r>
            <a:r>
              <a:rPr lang="en-US" sz="1600" b="0" err="1">
                <a:latin typeface="Fira Sans" panose="020B0503050000020004" pitchFamily="34" charset="0"/>
              </a:rPr>
              <a:t>Bên</a:t>
            </a:r>
            <a:r>
              <a:rPr lang="en-US" sz="1600" b="0">
                <a:latin typeface="Fira Sans" panose="020B0503050000020004" pitchFamily="34" charset="0"/>
              </a:rPr>
              <a:t> </a:t>
            </a:r>
            <a:r>
              <a:rPr lang="en-US" sz="1600" b="0" err="1">
                <a:latin typeface="Fira Sans" panose="020B0503050000020004" pitchFamily="34" charset="0"/>
              </a:rPr>
              <a:t>cạnh</a:t>
            </a:r>
            <a:r>
              <a:rPr lang="en-US" sz="1600" b="0">
                <a:latin typeface="Fira Sans" panose="020B0503050000020004" pitchFamily="34" charset="0"/>
              </a:rPr>
              <a:t> </a:t>
            </a:r>
            <a:r>
              <a:rPr lang="en-US" sz="1600" b="0" err="1">
                <a:latin typeface="Fira Sans" panose="020B0503050000020004" pitchFamily="34" charset="0"/>
              </a:rPr>
              <a:t>đo</a:t>
            </a:r>
            <a:r>
              <a:rPr lang="en-US" sz="1600" b="0">
                <a:latin typeface="Fira Sans" panose="020B0503050000020004" pitchFamily="34" charset="0"/>
              </a:rPr>
              <a:t>́, </a:t>
            </a:r>
            <a:r>
              <a:rPr lang="en-US" sz="1600" b="0" err="1">
                <a:latin typeface="Fira Sans" panose="020B0503050000020004" pitchFamily="34" charset="0"/>
              </a:rPr>
              <a:t>các</a:t>
            </a:r>
            <a:r>
              <a:rPr lang="en-US" sz="1600" b="0">
                <a:latin typeface="Fira Sans" panose="020B0503050000020004" pitchFamily="34" charset="0"/>
              </a:rPr>
              <a:t> options </a:t>
            </a:r>
            <a:r>
              <a:rPr lang="en-US" sz="1600" b="0" err="1">
                <a:latin typeface="Fira Sans" panose="020B0503050000020004" pitchFamily="34" charset="0"/>
              </a:rPr>
              <a:t>của</a:t>
            </a:r>
            <a:r>
              <a:rPr lang="en-US" sz="1600" b="0">
                <a:latin typeface="Fira Sans" panose="020B0503050000020004" pitchFamily="34" charset="0"/>
              </a:rPr>
              <a:t> </a:t>
            </a:r>
            <a:r>
              <a:rPr lang="en-US" sz="1600" b="0" err="1">
                <a:latin typeface="Fira Sans" panose="020B0503050000020004" pitchFamily="34" charset="0"/>
              </a:rPr>
              <a:t>chính</a:t>
            </a:r>
            <a:r>
              <a:rPr lang="en-US" sz="1600" b="0">
                <a:latin typeface="Fira Sans" panose="020B0503050000020004" pitchFamily="34" charset="0"/>
              </a:rPr>
              <a:t> </a:t>
            </a:r>
            <a:r>
              <a:rPr lang="en-US" sz="1600" b="0" err="1">
                <a:latin typeface="Fira Sans" panose="020B0503050000020004" pitchFamily="34" charset="0"/>
              </a:rPr>
              <a:t>sách</a:t>
            </a:r>
            <a:r>
              <a:rPr lang="en-US" sz="1600" b="0">
                <a:latin typeface="Fira Sans" panose="020B0503050000020004" pitchFamily="34" charset="0"/>
              </a:rPr>
              <a:t> </a:t>
            </a:r>
            <a:r>
              <a:rPr lang="en-US" sz="1600" b="0" err="1">
                <a:latin typeface="Fira Sans" panose="020B0503050000020004" pitchFamily="34" charset="0"/>
              </a:rPr>
              <a:t>cũng</a:t>
            </a:r>
            <a:r>
              <a:rPr lang="en-US" sz="1600" b="0">
                <a:latin typeface="Fira Sans" panose="020B0503050000020004" pitchFamily="34" charset="0"/>
              </a:rPr>
              <a:t> </a:t>
            </a:r>
            <a:r>
              <a:rPr lang="en-US" sz="1600" b="0" err="1">
                <a:latin typeface="Fira Sans" panose="020B0503050000020004" pitchFamily="34" charset="0"/>
              </a:rPr>
              <a:t>được</a:t>
            </a:r>
            <a:r>
              <a:rPr lang="en-US" sz="1600" b="0">
                <a:latin typeface="Fira Sans" panose="020B0503050000020004" pitchFamily="34" charset="0"/>
              </a:rPr>
              <a:t> </a:t>
            </a:r>
            <a:r>
              <a:rPr lang="en-US" sz="1600" b="0" err="1">
                <a:latin typeface="Fira Sans" panose="020B0503050000020004" pitchFamily="34" charset="0"/>
              </a:rPr>
              <a:t>thiết</a:t>
            </a:r>
            <a:r>
              <a:rPr lang="en-US" sz="1600" b="0">
                <a:latin typeface="Fira Sans" panose="020B0503050000020004" pitchFamily="34" charset="0"/>
              </a:rPr>
              <a:t> </a:t>
            </a:r>
            <a:r>
              <a:rPr lang="en-US" sz="1600" b="0" err="1">
                <a:latin typeface="Fira Sans" panose="020B0503050000020004" pitchFamily="34" charset="0"/>
              </a:rPr>
              <a:t>lập</a:t>
            </a:r>
            <a:r>
              <a:rPr lang="en-US" sz="1600" b="0">
                <a:latin typeface="Fira Sans" panose="020B0503050000020004" pitchFamily="34" charset="0"/>
              </a:rPr>
              <a:t> </a:t>
            </a:r>
            <a:r>
              <a:rPr lang="en-US" sz="1600" b="0" err="1">
                <a:latin typeface="Fira Sans" panose="020B0503050000020004" pitchFamily="34" charset="0"/>
              </a:rPr>
              <a:t>trước</a:t>
            </a:r>
            <a:r>
              <a:rPr lang="en-US" sz="1600" b="0">
                <a:latin typeface="Fira Sans" panose="020B0503050000020004" pitchFamily="34" charset="0"/>
              </a:rPr>
              <a:t> </a:t>
            </a:r>
            <a:r>
              <a:rPr lang="en-US" sz="1600" b="0" err="1">
                <a:latin typeface="Fira Sans" panose="020B0503050000020004" pitchFamily="34" charset="0"/>
              </a:rPr>
              <a:t>tùy</a:t>
            </a:r>
            <a:r>
              <a:rPr lang="en-US" sz="1600" b="0">
                <a:latin typeface="Fira Sans" panose="020B0503050000020004" pitchFamily="34" charset="0"/>
              </a:rPr>
              <a:t> </a:t>
            </a:r>
            <a:r>
              <a:rPr lang="en-US" sz="1600" b="0" err="1">
                <a:latin typeface="Fira Sans" panose="020B0503050000020004" pitchFamily="34" charset="0"/>
              </a:rPr>
              <a:t>vào</a:t>
            </a:r>
            <a:r>
              <a:rPr lang="en-US" sz="1600" b="0">
                <a:latin typeface="Fira Sans" panose="020B0503050000020004" pitchFamily="34" charset="0"/>
              </a:rPr>
              <a:t> </a:t>
            </a:r>
            <a:r>
              <a:rPr lang="en-US" sz="1600" b="0" err="1">
                <a:latin typeface="Fira Sans" panose="020B0503050000020004" pitchFamily="34" charset="0"/>
              </a:rPr>
              <a:t>nhóm</a:t>
            </a:r>
            <a:r>
              <a:rPr lang="en-US" sz="1600" b="0">
                <a:latin typeface="Fira Sans" panose="020B0503050000020004" pitchFamily="34" charset="0"/>
              </a:rPr>
              <a:t> </a:t>
            </a:r>
            <a:r>
              <a:rPr lang="en-US" sz="1600" b="0" err="1">
                <a:latin typeface="Fira Sans" panose="020B0503050000020004" pitchFamily="34" charset="0"/>
              </a:rPr>
              <a:t>các</a:t>
            </a:r>
            <a:r>
              <a:rPr lang="en-US" sz="1600" b="0">
                <a:latin typeface="Fira Sans" panose="020B0503050000020004" pitchFamily="34" charset="0"/>
              </a:rPr>
              <a:t> </a:t>
            </a:r>
            <a:r>
              <a:rPr lang="en-US" sz="1600" b="0" err="1">
                <a:latin typeface="Fira Sans" panose="020B0503050000020004" pitchFamily="34" charset="0"/>
              </a:rPr>
              <a:t>hành</a:t>
            </a:r>
            <a:r>
              <a:rPr lang="en-US" sz="1600" b="0">
                <a:latin typeface="Fira Sans" panose="020B0503050000020004" pitchFamily="34" charset="0"/>
              </a:rPr>
              <a:t> </a:t>
            </a:r>
            <a:r>
              <a:rPr lang="en-US" sz="1600" b="0" err="1">
                <a:latin typeface="Fira Sans" panose="020B0503050000020004" pitchFamily="34" charset="0"/>
              </a:rPr>
              <a:t>động</a:t>
            </a:r>
            <a:r>
              <a:rPr lang="en-US" sz="1600" b="0">
                <a:latin typeface="Fira Sans" panose="020B0503050000020004" pitchFamily="34" charset="0"/>
              </a:rPr>
              <a:t> </a:t>
            </a:r>
            <a:r>
              <a:rPr lang="en-US" sz="1600" b="0" err="1">
                <a:latin typeface="Fira Sans" panose="020B0503050000020004" pitchFamily="34" charset="0"/>
              </a:rPr>
              <a:t>của</a:t>
            </a:r>
            <a:r>
              <a:rPr lang="en-US" sz="1600" b="0">
                <a:latin typeface="Fira Sans" panose="020B0503050000020004" pitchFamily="34" charset="0"/>
              </a:rPr>
              <a:t> </a:t>
            </a:r>
            <a:r>
              <a:rPr lang="en-US" sz="1600" b="0" err="1">
                <a:latin typeface="Fira Sans" panose="020B0503050000020004" pitchFamily="34" charset="0"/>
              </a:rPr>
              <a:t>máy</a:t>
            </a:r>
            <a:r>
              <a:rPr lang="en-US" sz="1600" b="0">
                <a:latin typeface="Fira Sans" panose="020B0503050000020004" pitchFamily="34" charset="0"/>
              </a:rPr>
              <a:t> </a:t>
            </a:r>
            <a:r>
              <a:rPr lang="en-US" sz="1600" b="0" err="1">
                <a:latin typeface="Fira Sans" panose="020B0503050000020004" pitchFamily="34" charset="0"/>
              </a:rPr>
              <a:t>tính</a:t>
            </a:r>
            <a:r>
              <a:rPr lang="en-US" sz="1600" b="0">
                <a:latin typeface="Fira Sans" panose="020B0503050000020004" pitchFamily="34" charset="0"/>
              </a:rPr>
              <a:t> có </a:t>
            </a:r>
            <a:r>
              <a:rPr lang="en-US" sz="1600" b="0" err="1">
                <a:latin typeface="Fira Sans" panose="020B0503050000020004" pitchFamily="34" charset="0"/>
              </a:rPr>
              <a:t>cài</a:t>
            </a:r>
            <a:r>
              <a:rPr lang="en-US" sz="1600" b="0">
                <a:latin typeface="Fira Sans" panose="020B0503050000020004" pitchFamily="34" charset="0"/>
              </a:rPr>
              <a:t> </a:t>
            </a:r>
            <a:r>
              <a:rPr lang="en-US" sz="1600" b="0" err="1">
                <a:latin typeface="Fira Sans" panose="020B0503050000020004" pitchFamily="34" charset="0"/>
              </a:rPr>
              <a:t>đặt</a:t>
            </a:r>
            <a:r>
              <a:rPr lang="en-US" sz="1600" b="0">
                <a:latin typeface="Fira Sans" panose="020B0503050000020004" pitchFamily="34" charset="0"/>
              </a:rPr>
              <a:t> agent</a:t>
            </a:r>
          </a:p>
        </p:txBody>
      </p:sp>
      <p:pic>
        <p:nvPicPr>
          <p:cNvPr id="3" name="Picture 2">
            <a:extLst>
              <a:ext uri="{FF2B5EF4-FFF2-40B4-BE49-F238E27FC236}">
                <a16:creationId xmlns:a16="http://schemas.microsoft.com/office/drawing/2014/main" id="{A9F3BCCB-B719-81AB-CF1D-509C52D3F4A7}"/>
              </a:ext>
            </a:extLst>
          </p:cNvPr>
          <p:cNvPicPr>
            <a:picLocks noChangeAspect="1"/>
          </p:cNvPicPr>
          <p:nvPr/>
        </p:nvPicPr>
        <p:blipFill>
          <a:blip r:embed="rId2"/>
          <a:stretch>
            <a:fillRect/>
          </a:stretch>
        </p:blipFill>
        <p:spPr>
          <a:xfrm>
            <a:off x="361337" y="1182532"/>
            <a:ext cx="8421326" cy="542393"/>
          </a:xfrm>
          <a:prstGeom prst="rect">
            <a:avLst/>
          </a:prstGeom>
        </p:spPr>
      </p:pic>
      <p:pic>
        <p:nvPicPr>
          <p:cNvPr id="6" name="Picture 5">
            <a:extLst>
              <a:ext uri="{FF2B5EF4-FFF2-40B4-BE49-F238E27FC236}">
                <a16:creationId xmlns:a16="http://schemas.microsoft.com/office/drawing/2014/main" id="{DAFA8E11-CB82-77C1-A6B2-5EFEE4A7552A}"/>
              </a:ext>
            </a:extLst>
          </p:cNvPr>
          <p:cNvPicPr>
            <a:picLocks noChangeAspect="1"/>
          </p:cNvPicPr>
          <p:nvPr/>
        </p:nvPicPr>
        <p:blipFill>
          <a:blip r:embed="rId3"/>
          <a:stretch>
            <a:fillRect/>
          </a:stretch>
        </p:blipFill>
        <p:spPr>
          <a:xfrm>
            <a:off x="361337" y="1724925"/>
            <a:ext cx="8421326" cy="542393"/>
          </a:xfrm>
          <a:prstGeom prst="rect">
            <a:avLst/>
          </a:prstGeom>
        </p:spPr>
      </p:pic>
      <p:pic>
        <p:nvPicPr>
          <p:cNvPr id="9" name="Picture 8">
            <a:extLst>
              <a:ext uri="{FF2B5EF4-FFF2-40B4-BE49-F238E27FC236}">
                <a16:creationId xmlns:a16="http://schemas.microsoft.com/office/drawing/2014/main" id="{867CE50A-4540-AC28-C186-1494FCB7ED71}"/>
              </a:ext>
            </a:extLst>
          </p:cNvPr>
          <p:cNvPicPr>
            <a:picLocks noChangeAspect="1"/>
          </p:cNvPicPr>
          <p:nvPr/>
        </p:nvPicPr>
        <p:blipFill>
          <a:blip r:embed="rId4"/>
          <a:stretch>
            <a:fillRect/>
          </a:stretch>
        </p:blipFill>
        <p:spPr>
          <a:xfrm>
            <a:off x="361337" y="2298650"/>
            <a:ext cx="8421326" cy="541662"/>
          </a:xfrm>
          <a:prstGeom prst="rect">
            <a:avLst/>
          </a:prstGeom>
        </p:spPr>
      </p:pic>
      <p:pic>
        <p:nvPicPr>
          <p:cNvPr id="12" name="Picture 11">
            <a:extLst>
              <a:ext uri="{FF2B5EF4-FFF2-40B4-BE49-F238E27FC236}">
                <a16:creationId xmlns:a16="http://schemas.microsoft.com/office/drawing/2014/main" id="{4B918BF7-21B3-B4B3-913D-3457A66C6B46}"/>
              </a:ext>
            </a:extLst>
          </p:cNvPr>
          <p:cNvPicPr>
            <a:picLocks noChangeAspect="1"/>
          </p:cNvPicPr>
          <p:nvPr/>
        </p:nvPicPr>
        <p:blipFill>
          <a:blip r:embed="rId5"/>
          <a:stretch>
            <a:fillRect/>
          </a:stretch>
        </p:blipFill>
        <p:spPr>
          <a:xfrm>
            <a:off x="361337" y="2809711"/>
            <a:ext cx="8421326" cy="541662"/>
          </a:xfrm>
          <a:prstGeom prst="rect">
            <a:avLst/>
          </a:prstGeom>
        </p:spPr>
      </p:pic>
      <p:pic>
        <p:nvPicPr>
          <p:cNvPr id="14" name="Picture 13">
            <a:extLst>
              <a:ext uri="{FF2B5EF4-FFF2-40B4-BE49-F238E27FC236}">
                <a16:creationId xmlns:a16="http://schemas.microsoft.com/office/drawing/2014/main" id="{178BFC1F-7E47-8CB1-7A52-EA4EBD3B45D5}"/>
              </a:ext>
            </a:extLst>
          </p:cNvPr>
          <p:cNvPicPr>
            <a:picLocks noChangeAspect="1"/>
          </p:cNvPicPr>
          <p:nvPr/>
        </p:nvPicPr>
        <p:blipFill>
          <a:blip r:embed="rId6"/>
          <a:stretch>
            <a:fillRect/>
          </a:stretch>
        </p:blipFill>
        <p:spPr>
          <a:xfrm>
            <a:off x="361338" y="3351373"/>
            <a:ext cx="8421326" cy="541662"/>
          </a:xfrm>
          <a:prstGeom prst="rect">
            <a:avLst/>
          </a:prstGeom>
        </p:spPr>
      </p:pic>
      <p:pic>
        <p:nvPicPr>
          <p:cNvPr id="16" name="Picture 15">
            <a:extLst>
              <a:ext uri="{FF2B5EF4-FFF2-40B4-BE49-F238E27FC236}">
                <a16:creationId xmlns:a16="http://schemas.microsoft.com/office/drawing/2014/main" id="{FC2BFD9F-04EE-0048-E853-C9838FF0511E}"/>
              </a:ext>
            </a:extLst>
          </p:cNvPr>
          <p:cNvPicPr>
            <a:picLocks noChangeAspect="1"/>
          </p:cNvPicPr>
          <p:nvPr/>
        </p:nvPicPr>
        <p:blipFill>
          <a:blip r:embed="rId7"/>
          <a:stretch>
            <a:fillRect/>
          </a:stretch>
        </p:blipFill>
        <p:spPr>
          <a:xfrm>
            <a:off x="361337" y="3893036"/>
            <a:ext cx="8421325" cy="541662"/>
          </a:xfrm>
          <a:prstGeom prst="rect">
            <a:avLst/>
          </a:prstGeom>
        </p:spPr>
      </p:pic>
    </p:spTree>
    <p:extLst>
      <p:ext uri="{BB962C8B-B14F-4D97-AF65-F5344CB8AC3E}">
        <p14:creationId xmlns:p14="http://schemas.microsoft.com/office/powerpoint/2010/main" val="2788619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F1593CB-72AF-3DC1-F6E2-F9B3F542FA04}"/>
              </a:ext>
            </a:extLst>
          </p:cNvPr>
          <p:cNvSpPr>
            <a:spLocks noGrp="1"/>
          </p:cNvSpPr>
          <p:nvPr>
            <p:ph type="title"/>
          </p:nvPr>
        </p:nvSpPr>
        <p:spPr>
          <a:xfrm>
            <a:off x="361338" y="280019"/>
            <a:ext cx="3959964" cy="4583462"/>
          </a:xfrm>
        </p:spPr>
        <p:txBody>
          <a:bodyPr/>
          <a:lstStyle/>
          <a:p>
            <a:r>
              <a:rPr lang="en-US" sz="1800" b="0">
                <a:latin typeface="Fira Sans" panose="020B0503050000020004" pitchFamily="34" charset="0"/>
              </a:rPr>
              <a:t>Ví dụ </a:t>
            </a:r>
            <a:r>
              <a:rPr lang="en-US" sz="1800" b="0" err="1">
                <a:latin typeface="Fira Sans" panose="020B0503050000020004" pitchFamily="34" charset="0"/>
              </a:rPr>
              <a:t>vê</a:t>
            </a:r>
            <a:r>
              <a:rPr lang="en-US" sz="1800" b="0">
                <a:latin typeface="Fira Sans" panose="020B0503050000020004" pitchFamily="34" charset="0"/>
              </a:rPr>
              <a:t>̀ </a:t>
            </a:r>
            <a:r>
              <a:rPr lang="en-US" sz="1800" b="0" err="1">
                <a:latin typeface="Fira Sans" panose="020B0503050000020004" pitchFamily="34" charset="0"/>
              </a:rPr>
              <a:t>cách</a:t>
            </a:r>
            <a:r>
              <a:rPr lang="en-US" sz="1800" b="0">
                <a:latin typeface="Fira Sans" panose="020B0503050000020004" pitchFamily="34" charset="0"/>
              </a:rPr>
              <a:t> </a:t>
            </a:r>
            <a:r>
              <a:rPr lang="en-US" sz="1800" b="0" err="1">
                <a:latin typeface="Fira Sans" panose="020B0503050000020004" pitchFamily="34" charset="0"/>
              </a:rPr>
              <a:t>tạo</a:t>
            </a:r>
            <a:r>
              <a:rPr lang="en-US" sz="1800" b="0">
                <a:latin typeface="Fira Sans" panose="020B0503050000020004" pitchFamily="34" charset="0"/>
              </a:rPr>
              <a:t> </a:t>
            </a:r>
            <a:r>
              <a:rPr lang="en-US" sz="1800" b="0" err="1">
                <a:latin typeface="Fira Sans" panose="020B0503050000020004" pitchFamily="34" charset="0"/>
              </a:rPr>
              <a:t>một</a:t>
            </a:r>
            <a:r>
              <a:rPr lang="en-US" sz="1800" b="0">
                <a:latin typeface="Fira Sans" panose="020B0503050000020004" pitchFamily="34" charset="0"/>
              </a:rPr>
              <a:t> </a:t>
            </a:r>
            <a:r>
              <a:rPr lang="en-US" sz="1800" b="0" err="1">
                <a:latin typeface="Fira Sans" panose="020B0503050000020004" pitchFamily="34" charset="0"/>
              </a:rPr>
              <a:t>chính</a:t>
            </a:r>
            <a:r>
              <a:rPr lang="en-US" sz="1800" b="0">
                <a:latin typeface="Fira Sans" panose="020B0503050000020004" pitchFamily="34" charset="0"/>
              </a:rPr>
              <a:t> </a:t>
            </a:r>
            <a:r>
              <a:rPr lang="en-US" sz="1800" b="0" err="1">
                <a:latin typeface="Fira Sans" panose="020B0503050000020004" pitchFamily="34" charset="0"/>
              </a:rPr>
              <a:t>sách</a:t>
            </a:r>
            <a:r>
              <a:rPr lang="en-US" sz="1800" b="0">
                <a:latin typeface="Fira Sans" panose="020B0503050000020004" pitchFamily="34" charset="0"/>
              </a:rPr>
              <a:t> </a:t>
            </a:r>
            <a:r>
              <a:rPr lang="en-US" sz="1800" b="0" err="1">
                <a:latin typeface="Fira Sans" panose="020B0503050000020004" pitchFamily="34" charset="0"/>
              </a:rPr>
              <a:t>trong</a:t>
            </a:r>
            <a:r>
              <a:rPr lang="en-US" sz="1800" b="0">
                <a:latin typeface="Fira Sans" panose="020B0503050000020004" pitchFamily="34" charset="0"/>
              </a:rPr>
              <a:t> </a:t>
            </a:r>
            <a:r>
              <a:rPr lang="en-US" sz="1800" b="0" err="1">
                <a:latin typeface="Fira Sans" panose="020B0503050000020004" pitchFamily="34" charset="0"/>
              </a:rPr>
              <a:t>OpenEDR</a:t>
            </a:r>
            <a:endParaRPr lang="en-US" sz="1800" b="0">
              <a:latin typeface="Fira Sans" panose="020B0503050000020004" pitchFamily="34" charset="0"/>
            </a:endParaRPr>
          </a:p>
        </p:txBody>
      </p:sp>
      <p:pic>
        <p:nvPicPr>
          <p:cNvPr id="10" name="Picture 9">
            <a:extLst>
              <a:ext uri="{FF2B5EF4-FFF2-40B4-BE49-F238E27FC236}">
                <a16:creationId xmlns:a16="http://schemas.microsoft.com/office/drawing/2014/main" id="{731D86BC-EB43-141B-67E7-440CCFF8C433}"/>
              </a:ext>
            </a:extLst>
          </p:cNvPr>
          <p:cNvPicPr>
            <a:picLocks noChangeAspect="1"/>
          </p:cNvPicPr>
          <p:nvPr/>
        </p:nvPicPr>
        <p:blipFill>
          <a:blip r:embed="rId2"/>
          <a:stretch>
            <a:fillRect/>
          </a:stretch>
        </p:blipFill>
        <p:spPr>
          <a:xfrm>
            <a:off x="4376303" y="280019"/>
            <a:ext cx="4336384" cy="4599921"/>
          </a:xfrm>
          <a:prstGeom prst="rect">
            <a:avLst/>
          </a:prstGeom>
        </p:spPr>
      </p:pic>
    </p:spTree>
    <p:extLst>
      <p:ext uri="{BB962C8B-B14F-4D97-AF65-F5344CB8AC3E}">
        <p14:creationId xmlns:p14="http://schemas.microsoft.com/office/powerpoint/2010/main" val="2512493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4"/>
          <p:cNvSpPr txBox="1">
            <a:spLocks noGrp="1"/>
          </p:cNvSpPr>
          <p:nvPr>
            <p:ph type="title"/>
          </p:nvPr>
        </p:nvSpPr>
        <p:spPr>
          <a:xfrm>
            <a:off x="357500" y="3830150"/>
            <a:ext cx="7311500" cy="714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CÁC TÍNH NĂNG</a:t>
            </a:r>
            <a:endParaRPr/>
          </a:p>
        </p:txBody>
      </p:sp>
      <p:sp>
        <p:nvSpPr>
          <p:cNvPr id="389" name="Google Shape;389;p34"/>
          <p:cNvSpPr txBox="1">
            <a:spLocks noGrp="1"/>
          </p:cNvSpPr>
          <p:nvPr>
            <p:ph type="title" idx="2"/>
          </p:nvPr>
        </p:nvSpPr>
        <p:spPr>
          <a:xfrm>
            <a:off x="7669000" y="3766700"/>
            <a:ext cx="11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pic>
        <p:nvPicPr>
          <p:cNvPr id="390" name="Google Shape;390;p34" descr="Technology Background · Free image on Pixabay"/>
          <p:cNvPicPr preferRelativeResize="0">
            <a:picLocks noGrp="1"/>
          </p:cNvPicPr>
          <p:nvPr>
            <p:ph type="pic" idx="3"/>
          </p:nvPr>
        </p:nvPicPr>
        <p:blipFill rotWithShape="1">
          <a:blip r:embed="rId3"/>
          <a:srcRect l="5665" r="5665"/>
          <a:stretch/>
        </p:blipFill>
        <p:spPr>
          <a:xfrm>
            <a:off x="357600" y="895650"/>
            <a:ext cx="3653500" cy="2613825"/>
          </a:xfrm>
          <a:prstGeom prst="rect">
            <a:avLst/>
          </a:prstGeom>
        </p:spPr>
      </p:pic>
      <p:sp>
        <p:nvSpPr>
          <p:cNvPr id="391" name="Google Shape;391;p34"/>
          <p:cNvSpPr/>
          <p:nvPr/>
        </p:nvSpPr>
        <p:spPr>
          <a:xfrm>
            <a:off x="4011100" y="267450"/>
            <a:ext cx="4775400" cy="628200"/>
          </a:xfrm>
          <a:prstGeom prst="rect">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cxnSp>
        <p:nvCxnSpPr>
          <p:cNvPr id="392" name="Google Shape;392;p34"/>
          <p:cNvCxnSpPr/>
          <p:nvPr/>
        </p:nvCxnSpPr>
        <p:spPr>
          <a:xfrm>
            <a:off x="0" y="3514600"/>
            <a:ext cx="405900" cy="0"/>
          </a:xfrm>
          <a:prstGeom prst="straightConnector1">
            <a:avLst/>
          </a:prstGeom>
          <a:noFill/>
          <a:ln w="9525" cap="flat" cmpd="sng">
            <a:solidFill>
              <a:schemeClr val="lt2"/>
            </a:solidFill>
            <a:prstDash val="solid"/>
            <a:round/>
            <a:headEnd type="none" w="med" len="med"/>
            <a:tailEnd type="none" w="med" len="med"/>
          </a:ln>
        </p:spPr>
      </p:cxnSp>
      <p:cxnSp>
        <p:nvCxnSpPr>
          <p:cNvPr id="393" name="Google Shape;393;p34"/>
          <p:cNvCxnSpPr/>
          <p:nvPr/>
        </p:nvCxnSpPr>
        <p:spPr>
          <a:xfrm>
            <a:off x="3975800" y="3514600"/>
            <a:ext cx="5181600" cy="0"/>
          </a:xfrm>
          <a:prstGeom prst="straightConnector1">
            <a:avLst/>
          </a:prstGeom>
          <a:noFill/>
          <a:ln w="9525" cap="flat" cmpd="sng">
            <a:solidFill>
              <a:schemeClr val="lt2"/>
            </a:solidFill>
            <a:prstDash val="solid"/>
            <a:round/>
            <a:headEnd type="none" w="med" len="med"/>
            <a:tailEnd type="none" w="med" len="med"/>
          </a:ln>
        </p:spPr>
      </p:cxnSp>
      <p:sp>
        <p:nvSpPr>
          <p:cNvPr id="394" name="Google Shape;394;p34"/>
          <p:cNvSpPr/>
          <p:nvPr/>
        </p:nvSpPr>
        <p:spPr>
          <a:xfrm>
            <a:off x="8717950" y="198900"/>
            <a:ext cx="137100" cy="13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Tree>
    <p:extLst>
      <p:ext uri="{BB962C8B-B14F-4D97-AF65-F5344CB8AC3E}">
        <p14:creationId xmlns:p14="http://schemas.microsoft.com/office/powerpoint/2010/main" val="45928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TÍNH NĂNG</a:t>
            </a:r>
            <a:endParaRPr/>
          </a:p>
        </p:txBody>
      </p:sp>
      <p:sp>
        <p:nvSpPr>
          <p:cNvPr id="608" name="Google Shape;608;p48"/>
          <p:cNvSpPr txBox="1"/>
          <p:nvPr/>
        </p:nvSpPr>
        <p:spPr>
          <a:xfrm>
            <a:off x="2656256" y="1479175"/>
            <a:ext cx="6128515" cy="328200"/>
          </a:xfrm>
          <a:prstGeom prst="rect">
            <a:avLst/>
          </a:prstGeom>
          <a:noFill/>
          <a:ln>
            <a:noFill/>
          </a:ln>
        </p:spPr>
        <p:txBody>
          <a:bodyPr spcFirstLastPara="1" wrap="square" lIns="91425" tIns="91425" rIns="91425" bIns="91425" anchor="ctr" anchorCtr="0">
            <a:noAutofit/>
          </a:bodyPr>
          <a:lstStyle/>
          <a:p>
            <a:r>
              <a:rPr lang="en-US" sz="1700" err="1">
                <a:solidFill>
                  <a:schemeClr val="tx1"/>
                </a:solidFill>
                <a:latin typeface="Libre Franklin SemiBold"/>
                <a:ea typeface="Libre Franklin SemiBold"/>
                <a:cs typeface="Libre Franklin SemiBold"/>
                <a:sym typeface="Libre Franklin SemiBold"/>
              </a:rPr>
              <a:t>Phát</a:t>
            </a:r>
            <a:r>
              <a:rPr lang="en-US" sz="1700">
                <a:solidFill>
                  <a:schemeClr val="tx1"/>
                </a:solidFill>
                <a:latin typeface="Libre Franklin SemiBold"/>
                <a:ea typeface="Libre Franklin SemiBold"/>
                <a:cs typeface="Libre Franklin SemiBold"/>
                <a:sym typeface="Libre Franklin SemiBold"/>
              </a:rPr>
              <a:t> </a:t>
            </a:r>
            <a:r>
              <a:rPr lang="en-US" sz="1700" err="1">
                <a:solidFill>
                  <a:schemeClr val="tx1"/>
                </a:solidFill>
                <a:latin typeface="Libre Franklin SemiBold"/>
                <a:ea typeface="Libre Franklin SemiBold"/>
                <a:cs typeface="Libre Franklin SemiBold"/>
                <a:sym typeface="Libre Franklin SemiBold"/>
              </a:rPr>
              <a:t>hiện</a:t>
            </a:r>
            <a:r>
              <a:rPr lang="en-US" sz="1700">
                <a:solidFill>
                  <a:schemeClr val="tx1"/>
                </a:solidFill>
                <a:latin typeface="Libre Franklin SemiBold"/>
                <a:ea typeface="Libre Franklin SemiBold"/>
                <a:cs typeface="Libre Franklin SemiBold"/>
                <a:sym typeface="Libre Franklin SemiBold"/>
              </a:rPr>
              <a:t> </a:t>
            </a:r>
            <a:r>
              <a:rPr lang="en-US" sz="1700" err="1">
                <a:solidFill>
                  <a:schemeClr val="tx1"/>
                </a:solidFill>
                <a:latin typeface="Libre Franklin SemiBold"/>
                <a:ea typeface="Libre Franklin SemiBold"/>
                <a:cs typeface="Libre Franklin SemiBold"/>
                <a:sym typeface="Libre Franklin SemiBold"/>
              </a:rPr>
              <a:t>hoạt</a:t>
            </a:r>
            <a:r>
              <a:rPr lang="en-US" sz="1700">
                <a:solidFill>
                  <a:schemeClr val="tx1"/>
                </a:solidFill>
                <a:latin typeface="Libre Franklin SemiBold"/>
                <a:ea typeface="Libre Franklin SemiBold"/>
                <a:cs typeface="Libre Franklin SemiBold"/>
                <a:sym typeface="Libre Franklin SemiBold"/>
              </a:rPr>
              <a:t> </a:t>
            </a:r>
            <a:r>
              <a:rPr lang="en-US" sz="1700" err="1">
                <a:solidFill>
                  <a:schemeClr val="tx1"/>
                </a:solidFill>
                <a:latin typeface="Libre Franklin SemiBold"/>
                <a:ea typeface="Libre Franklin SemiBold"/>
                <a:cs typeface="Libre Franklin SemiBold"/>
                <a:sym typeface="Libre Franklin SemiBold"/>
              </a:rPr>
              <a:t>động</a:t>
            </a:r>
            <a:r>
              <a:rPr lang="en-US" sz="1700">
                <a:solidFill>
                  <a:schemeClr val="tx1"/>
                </a:solidFill>
                <a:latin typeface="Libre Franklin SemiBold"/>
                <a:ea typeface="Libre Franklin SemiBold"/>
                <a:cs typeface="Libre Franklin SemiBold"/>
                <a:sym typeface="Libre Franklin SemiBold"/>
              </a:rPr>
              <a:t> </a:t>
            </a:r>
            <a:r>
              <a:rPr lang="en-US" sz="1700" err="1">
                <a:solidFill>
                  <a:schemeClr val="tx1"/>
                </a:solidFill>
                <a:latin typeface="Libre Franklin SemiBold"/>
                <a:ea typeface="Libre Franklin SemiBold"/>
                <a:cs typeface="Libre Franklin SemiBold"/>
                <a:sym typeface="Libre Franklin SemiBold"/>
              </a:rPr>
              <a:t>xâm</a:t>
            </a:r>
            <a:r>
              <a:rPr lang="en-US" sz="1700">
                <a:solidFill>
                  <a:schemeClr val="tx1"/>
                </a:solidFill>
                <a:latin typeface="Libre Franklin SemiBold"/>
                <a:ea typeface="Libre Franklin SemiBold"/>
                <a:cs typeface="Libre Franklin SemiBold"/>
                <a:sym typeface="Libre Franklin SemiBold"/>
              </a:rPr>
              <a:t> </a:t>
            </a:r>
            <a:r>
              <a:rPr lang="en-US" sz="1700" err="1">
                <a:solidFill>
                  <a:schemeClr val="tx1"/>
                </a:solidFill>
                <a:latin typeface="Libre Franklin SemiBold"/>
                <a:ea typeface="Libre Franklin SemiBold"/>
                <a:cs typeface="Libre Franklin SemiBold"/>
                <a:sym typeface="Libre Franklin SemiBold"/>
              </a:rPr>
              <a:t>nhập</a:t>
            </a:r>
            <a:r>
              <a:rPr lang="en-US" sz="1700">
                <a:solidFill>
                  <a:schemeClr val="tx1"/>
                </a:solidFill>
                <a:latin typeface="Libre Franklin SemiBold"/>
                <a:ea typeface="Libre Franklin SemiBold"/>
                <a:cs typeface="Libre Franklin SemiBold"/>
                <a:sym typeface="Libre Franklin SemiBold"/>
              </a:rPr>
              <a:t> </a:t>
            </a:r>
            <a:r>
              <a:rPr lang="en-US" sz="1700" err="1">
                <a:solidFill>
                  <a:schemeClr val="tx1"/>
                </a:solidFill>
                <a:latin typeface="Libre Franklin SemiBold"/>
                <a:ea typeface="Libre Franklin SemiBold"/>
                <a:cs typeface="Libre Franklin SemiBold"/>
                <a:sym typeface="Libre Franklin SemiBold"/>
              </a:rPr>
              <a:t>và</a:t>
            </a:r>
            <a:r>
              <a:rPr lang="en-US" sz="1700">
                <a:solidFill>
                  <a:schemeClr val="tx1"/>
                </a:solidFill>
                <a:latin typeface="Libre Franklin SemiBold"/>
                <a:ea typeface="Libre Franklin SemiBold"/>
                <a:cs typeface="Libre Franklin SemiBold"/>
                <a:sym typeface="Libre Franklin SemiBold"/>
              </a:rPr>
              <a:t> </a:t>
            </a:r>
            <a:r>
              <a:rPr lang="en-US" sz="1700" err="1">
                <a:solidFill>
                  <a:schemeClr val="tx1"/>
                </a:solidFill>
                <a:latin typeface="Libre Franklin SemiBold"/>
                <a:ea typeface="Libre Franklin SemiBold"/>
                <a:cs typeface="Libre Franklin SemiBold"/>
                <a:sym typeface="Libre Franklin SemiBold"/>
              </a:rPr>
              <a:t>lây</a:t>
            </a:r>
            <a:r>
              <a:rPr lang="en-US" sz="1700">
                <a:solidFill>
                  <a:schemeClr val="tx1"/>
                </a:solidFill>
                <a:latin typeface="Libre Franklin SemiBold"/>
                <a:ea typeface="Libre Franklin SemiBold"/>
                <a:cs typeface="Libre Franklin SemiBold"/>
                <a:sym typeface="Libre Franklin SemiBold"/>
              </a:rPr>
              <a:t> </a:t>
            </a:r>
            <a:r>
              <a:rPr lang="en-US" sz="1700" err="1">
                <a:solidFill>
                  <a:schemeClr val="tx1"/>
                </a:solidFill>
                <a:latin typeface="Libre Franklin SemiBold"/>
                <a:ea typeface="Libre Franklin SemiBold"/>
                <a:cs typeface="Libre Franklin SemiBold"/>
                <a:sym typeface="Libre Franklin SemiBold"/>
              </a:rPr>
              <a:t>nhiễm</a:t>
            </a:r>
            <a:r>
              <a:rPr lang="en-US" sz="1700">
                <a:solidFill>
                  <a:schemeClr val="tx1"/>
                </a:solidFill>
                <a:latin typeface="Libre Franklin SemiBold"/>
                <a:ea typeface="Libre Franklin SemiBold"/>
                <a:cs typeface="Libre Franklin SemiBold"/>
                <a:sym typeface="Libre Franklin SemiBold"/>
              </a:rPr>
              <a:t> </a:t>
            </a:r>
            <a:r>
              <a:rPr lang="en-US" sz="1700" err="1">
                <a:solidFill>
                  <a:schemeClr val="tx1"/>
                </a:solidFill>
                <a:latin typeface="Libre Franklin SemiBold"/>
                <a:ea typeface="Libre Franklin SemiBold"/>
                <a:cs typeface="Libre Franklin SemiBold"/>
                <a:sym typeface="Libre Franklin SemiBold"/>
              </a:rPr>
              <a:t>mã</a:t>
            </a:r>
            <a:r>
              <a:rPr lang="en-US" sz="1700">
                <a:solidFill>
                  <a:schemeClr val="tx1"/>
                </a:solidFill>
                <a:latin typeface="Libre Franklin SemiBold"/>
                <a:ea typeface="Libre Franklin SemiBold"/>
                <a:cs typeface="Libre Franklin SemiBold"/>
                <a:sym typeface="Libre Franklin SemiBold"/>
              </a:rPr>
              <a:t> </a:t>
            </a:r>
            <a:r>
              <a:rPr lang="en-US" sz="1700" err="1">
                <a:solidFill>
                  <a:schemeClr val="tx1"/>
                </a:solidFill>
                <a:latin typeface="Libre Franklin SemiBold"/>
                <a:ea typeface="Libre Franklin SemiBold"/>
                <a:cs typeface="Libre Franklin SemiBold"/>
                <a:sym typeface="Libre Franklin SemiBold"/>
              </a:rPr>
              <a:t>độc</a:t>
            </a:r>
            <a:endParaRPr lang="en-US" sz="1700" err="1">
              <a:solidFill>
                <a:schemeClr val="tx1"/>
              </a:solidFill>
              <a:latin typeface="Libre Franklin SemiBold"/>
              <a:ea typeface="Libre Franklin SemiBold"/>
              <a:cs typeface="Libre Franklin SemiBold"/>
            </a:endParaRPr>
          </a:p>
        </p:txBody>
      </p:sp>
      <p:sp>
        <p:nvSpPr>
          <p:cNvPr id="610" name="Google Shape;610;p48"/>
          <p:cNvSpPr txBox="1"/>
          <p:nvPr/>
        </p:nvSpPr>
        <p:spPr>
          <a:xfrm>
            <a:off x="2656257" y="2652094"/>
            <a:ext cx="6125340" cy="328200"/>
          </a:xfrm>
          <a:prstGeom prst="rect">
            <a:avLst/>
          </a:prstGeom>
          <a:noFill/>
          <a:ln>
            <a:noFill/>
          </a:ln>
        </p:spPr>
        <p:txBody>
          <a:bodyPr spcFirstLastPara="1" wrap="square" lIns="91425" tIns="91425" rIns="91425" bIns="91425" anchor="ctr" anchorCtr="0">
            <a:noAutofit/>
          </a:bodyPr>
          <a:lstStyle/>
          <a:p>
            <a:r>
              <a:rPr lang="en-US" sz="1700" err="1">
                <a:solidFill>
                  <a:schemeClr val="tx1"/>
                </a:solidFill>
                <a:latin typeface="Libre Franklin SemiBold"/>
                <a:ea typeface="Libre Franklin SemiBold"/>
                <a:cs typeface="Libre Franklin SemiBold"/>
                <a:sym typeface="Libre Franklin SemiBold"/>
              </a:rPr>
              <a:t>Tìm</a:t>
            </a:r>
            <a:r>
              <a:rPr lang="en-US" sz="1700">
                <a:solidFill>
                  <a:schemeClr val="tx1"/>
                </a:solidFill>
                <a:latin typeface="Libre Franklin SemiBold"/>
                <a:ea typeface="Libre Franklin SemiBold"/>
                <a:cs typeface="Libre Franklin SemiBold"/>
                <a:sym typeface="Libre Franklin SemiBold"/>
              </a:rPr>
              <a:t> </a:t>
            </a:r>
            <a:r>
              <a:rPr lang="en-US" sz="1700" err="1">
                <a:solidFill>
                  <a:schemeClr val="tx1"/>
                </a:solidFill>
                <a:latin typeface="Libre Franklin SemiBold"/>
                <a:ea typeface="Libre Franklin SemiBold"/>
                <a:cs typeface="Libre Franklin SemiBold"/>
                <a:sym typeface="Libre Franklin SemiBold"/>
              </a:rPr>
              <a:t>kiếm</a:t>
            </a:r>
            <a:r>
              <a:rPr lang="en-US" sz="1700">
                <a:solidFill>
                  <a:schemeClr val="tx1"/>
                </a:solidFill>
                <a:latin typeface="Libre Franklin SemiBold"/>
                <a:ea typeface="Libre Franklin SemiBold"/>
                <a:cs typeface="Libre Franklin SemiBold"/>
                <a:sym typeface="Libre Franklin SemiBold"/>
              </a:rPr>
              <a:t> </a:t>
            </a:r>
            <a:r>
              <a:rPr lang="en-US" sz="1700" err="1">
                <a:solidFill>
                  <a:schemeClr val="tx1"/>
                </a:solidFill>
                <a:latin typeface="Libre Franklin SemiBold"/>
                <a:ea typeface="Libre Franklin SemiBold"/>
                <a:cs typeface="Libre Franklin SemiBold"/>
                <a:sym typeface="Libre Franklin SemiBold"/>
              </a:rPr>
              <a:t>và</a:t>
            </a:r>
            <a:r>
              <a:rPr lang="en-US" sz="1700">
                <a:solidFill>
                  <a:schemeClr val="tx1"/>
                </a:solidFill>
                <a:latin typeface="Libre Franklin SemiBold"/>
                <a:ea typeface="Libre Franklin SemiBold"/>
                <a:cs typeface="Libre Franklin SemiBold"/>
                <a:sym typeface="Libre Franklin SemiBold"/>
              </a:rPr>
              <a:t> </a:t>
            </a:r>
            <a:r>
              <a:rPr lang="en-US" sz="1700" err="1">
                <a:solidFill>
                  <a:schemeClr val="tx1"/>
                </a:solidFill>
                <a:latin typeface="Libre Franklin SemiBold"/>
                <a:ea typeface="Libre Franklin SemiBold"/>
                <a:cs typeface="Libre Franklin SemiBold"/>
                <a:sym typeface="Libre Franklin SemiBold"/>
              </a:rPr>
              <a:t>điều</a:t>
            </a:r>
            <a:r>
              <a:rPr lang="en-US" sz="1700">
                <a:solidFill>
                  <a:schemeClr val="tx1"/>
                </a:solidFill>
                <a:latin typeface="Libre Franklin SemiBold"/>
                <a:ea typeface="Libre Franklin SemiBold"/>
                <a:cs typeface="Libre Franklin SemiBold"/>
                <a:sym typeface="Libre Franklin SemiBold"/>
              </a:rPr>
              <a:t> </a:t>
            </a:r>
            <a:r>
              <a:rPr lang="en-US" sz="1700" err="1">
                <a:solidFill>
                  <a:schemeClr val="tx1"/>
                </a:solidFill>
                <a:latin typeface="Libre Franklin SemiBold"/>
                <a:ea typeface="Libre Franklin SemiBold"/>
                <a:cs typeface="Libre Franklin SemiBold"/>
                <a:sym typeface="Libre Franklin SemiBold"/>
              </a:rPr>
              <a:t>tra</a:t>
            </a:r>
            <a:r>
              <a:rPr lang="en-US" sz="1700">
                <a:solidFill>
                  <a:schemeClr val="tx1"/>
                </a:solidFill>
                <a:latin typeface="Libre Franklin SemiBold"/>
                <a:ea typeface="Libre Franklin SemiBold"/>
                <a:cs typeface="Libre Franklin SemiBold"/>
                <a:sym typeface="Libre Franklin SemiBold"/>
              </a:rPr>
              <a:t> </a:t>
            </a:r>
            <a:r>
              <a:rPr lang="en-US" sz="1700" err="1">
                <a:solidFill>
                  <a:schemeClr val="tx1"/>
                </a:solidFill>
                <a:latin typeface="Libre Franklin SemiBold"/>
                <a:ea typeface="Libre Franklin SemiBold"/>
                <a:cs typeface="Libre Franklin SemiBold"/>
                <a:sym typeface="Libre Franklin SemiBold"/>
              </a:rPr>
              <a:t>dữ</a:t>
            </a:r>
            <a:r>
              <a:rPr lang="en-US" sz="1700">
                <a:solidFill>
                  <a:schemeClr val="tx1"/>
                </a:solidFill>
                <a:latin typeface="Libre Franklin SemiBold"/>
                <a:ea typeface="Libre Franklin SemiBold"/>
                <a:cs typeface="Libre Franklin SemiBold"/>
                <a:sym typeface="Libre Franklin SemiBold"/>
              </a:rPr>
              <a:t> </a:t>
            </a:r>
            <a:r>
              <a:rPr lang="en-US" sz="1700" err="1">
                <a:solidFill>
                  <a:schemeClr val="tx1"/>
                </a:solidFill>
                <a:latin typeface="Libre Franklin SemiBold"/>
                <a:ea typeface="Libre Franklin SemiBold"/>
                <a:cs typeface="Libre Franklin SemiBold"/>
                <a:sym typeface="Libre Franklin SemiBold"/>
              </a:rPr>
              <a:t>liệu</a:t>
            </a:r>
            <a:r>
              <a:rPr lang="en-US" sz="1700">
                <a:solidFill>
                  <a:schemeClr val="tx1"/>
                </a:solidFill>
                <a:latin typeface="Libre Franklin SemiBold"/>
                <a:ea typeface="Libre Franklin SemiBold"/>
                <a:cs typeface="Libre Franklin SemiBold"/>
                <a:sym typeface="Libre Franklin SemiBold"/>
              </a:rPr>
              <a:t> </a:t>
            </a:r>
            <a:r>
              <a:rPr lang="en-US" sz="1700" err="1">
                <a:solidFill>
                  <a:schemeClr val="tx1"/>
                </a:solidFill>
                <a:latin typeface="Libre Franklin SemiBold"/>
                <a:ea typeface="Libre Franklin SemiBold"/>
                <a:cs typeface="Libre Franklin SemiBold"/>
                <a:sym typeface="Libre Franklin SemiBold"/>
              </a:rPr>
              <a:t>sự</a:t>
            </a:r>
            <a:r>
              <a:rPr lang="en-US" sz="1700">
                <a:solidFill>
                  <a:schemeClr val="tx1"/>
                </a:solidFill>
                <a:latin typeface="Libre Franklin SemiBold"/>
                <a:ea typeface="Libre Franklin SemiBold"/>
                <a:cs typeface="Libre Franklin SemiBold"/>
                <a:sym typeface="Libre Franklin SemiBold"/>
              </a:rPr>
              <a:t> </a:t>
            </a:r>
            <a:r>
              <a:rPr lang="en-US" sz="1700" err="1">
                <a:solidFill>
                  <a:schemeClr val="tx1"/>
                </a:solidFill>
                <a:latin typeface="Libre Franklin SemiBold"/>
                <a:ea typeface="Libre Franklin SemiBold"/>
                <a:cs typeface="Libre Franklin SemiBold"/>
                <a:sym typeface="Libre Franklin SemiBold"/>
              </a:rPr>
              <a:t>cố</a:t>
            </a:r>
            <a:r>
              <a:rPr lang="en-US" sz="1700">
                <a:solidFill>
                  <a:schemeClr val="tx1"/>
                </a:solidFill>
                <a:latin typeface="Libre Franklin SemiBold"/>
                <a:ea typeface="Libre Franklin SemiBold"/>
                <a:cs typeface="Libre Franklin SemiBold"/>
                <a:sym typeface="Libre Franklin SemiBold"/>
              </a:rPr>
              <a:t> - </a:t>
            </a:r>
            <a:r>
              <a:rPr lang="en-US" sz="1700" err="1">
                <a:solidFill>
                  <a:schemeClr val="tx1"/>
                </a:solidFill>
                <a:latin typeface="Libre Franklin SemiBold"/>
                <a:ea typeface="Libre Franklin SemiBold"/>
                <a:cs typeface="Libre Franklin SemiBold"/>
                <a:sym typeface="Libre Franklin SemiBold"/>
              </a:rPr>
              <a:t>Đánh</a:t>
            </a:r>
            <a:r>
              <a:rPr lang="en-US" sz="1700">
                <a:solidFill>
                  <a:schemeClr val="tx1"/>
                </a:solidFill>
                <a:latin typeface="Libre Franklin SemiBold"/>
                <a:ea typeface="Libre Franklin SemiBold"/>
                <a:cs typeface="Libre Franklin SemiBold"/>
                <a:sym typeface="Libre Franklin SemiBold"/>
              </a:rPr>
              <a:t> </a:t>
            </a:r>
            <a:r>
              <a:rPr lang="en-US" sz="1700" err="1">
                <a:solidFill>
                  <a:schemeClr val="tx1"/>
                </a:solidFill>
                <a:latin typeface="Libre Franklin SemiBold"/>
                <a:ea typeface="Libre Franklin SemiBold"/>
                <a:cs typeface="Libre Franklin SemiBold"/>
                <a:sym typeface="Libre Franklin SemiBold"/>
              </a:rPr>
              <a:t>giá</a:t>
            </a:r>
            <a:r>
              <a:rPr lang="en-US" sz="1700">
                <a:solidFill>
                  <a:schemeClr val="tx1"/>
                </a:solidFill>
                <a:latin typeface="Libre Franklin SemiBold"/>
                <a:ea typeface="Libre Franklin SemiBold"/>
                <a:cs typeface="Libre Franklin SemiBold"/>
                <a:sym typeface="Libre Franklin SemiBold"/>
              </a:rPr>
              <a:t> </a:t>
            </a:r>
            <a:r>
              <a:rPr lang="en-US" sz="1700" err="1">
                <a:solidFill>
                  <a:schemeClr val="tx1"/>
                </a:solidFill>
                <a:latin typeface="Libre Franklin SemiBold"/>
                <a:ea typeface="Libre Franklin SemiBold"/>
                <a:cs typeface="Libre Franklin SemiBold"/>
                <a:sym typeface="Libre Franklin SemiBold"/>
              </a:rPr>
              <a:t>cảnh</a:t>
            </a:r>
            <a:r>
              <a:rPr lang="en-US" sz="1700">
                <a:solidFill>
                  <a:schemeClr val="tx1"/>
                </a:solidFill>
                <a:latin typeface="Libre Franklin SemiBold"/>
                <a:ea typeface="Libre Franklin SemiBold"/>
                <a:cs typeface="Libre Franklin SemiBold"/>
                <a:sym typeface="Libre Franklin SemiBold"/>
              </a:rPr>
              <a:t> </a:t>
            </a:r>
            <a:r>
              <a:rPr lang="en-US" sz="1700" err="1">
                <a:solidFill>
                  <a:schemeClr val="tx1"/>
                </a:solidFill>
                <a:latin typeface="Libre Franklin SemiBold"/>
                <a:ea typeface="Libre Franklin SemiBold"/>
                <a:cs typeface="Libre Franklin SemiBold"/>
                <a:sym typeface="Libre Franklin SemiBold"/>
              </a:rPr>
              <a:t>báo</a:t>
            </a:r>
            <a:r>
              <a:rPr lang="en-US" sz="1700">
                <a:solidFill>
                  <a:schemeClr val="tx1"/>
                </a:solidFill>
                <a:latin typeface="Libre Franklin SemiBold"/>
                <a:ea typeface="Libre Franklin SemiBold"/>
                <a:cs typeface="Libre Franklin SemiBold"/>
                <a:sym typeface="Libre Franklin SemiBold"/>
              </a:rPr>
              <a:t> </a:t>
            </a:r>
            <a:r>
              <a:rPr lang="en-US" sz="1700" err="1">
                <a:solidFill>
                  <a:schemeClr val="tx1"/>
                </a:solidFill>
                <a:latin typeface="Libre Franklin SemiBold"/>
                <a:ea typeface="Libre Franklin SemiBold"/>
                <a:cs typeface="Libre Franklin SemiBold"/>
                <a:sym typeface="Libre Franklin SemiBold"/>
              </a:rPr>
              <a:t>với</a:t>
            </a:r>
            <a:r>
              <a:rPr lang="en-US" sz="1700">
                <a:solidFill>
                  <a:schemeClr val="tx1"/>
                </a:solidFill>
                <a:latin typeface="Libre Franklin SemiBold"/>
                <a:ea typeface="Libre Franklin SemiBold"/>
                <a:cs typeface="Libre Franklin SemiBold"/>
                <a:sym typeface="Libre Franklin SemiBold"/>
              </a:rPr>
              <a:t> </a:t>
            </a:r>
            <a:r>
              <a:rPr lang="en-US" sz="1700" err="1">
                <a:solidFill>
                  <a:schemeClr val="tx1"/>
                </a:solidFill>
                <a:latin typeface="Libre Franklin SemiBold"/>
                <a:ea typeface="Libre Franklin SemiBold"/>
                <a:cs typeface="Libre Franklin SemiBold"/>
                <a:sym typeface="Libre Franklin SemiBold"/>
              </a:rPr>
              <a:t>độ</a:t>
            </a:r>
            <a:r>
              <a:rPr lang="en-US" sz="1700">
                <a:solidFill>
                  <a:schemeClr val="tx1"/>
                </a:solidFill>
                <a:latin typeface="Libre Franklin SemiBold"/>
                <a:ea typeface="Libre Franklin SemiBold"/>
                <a:cs typeface="Libre Franklin SemiBold"/>
                <a:sym typeface="Libre Franklin SemiBold"/>
              </a:rPr>
              <a:t> </a:t>
            </a:r>
            <a:r>
              <a:rPr lang="en-US" sz="1700" err="1">
                <a:solidFill>
                  <a:schemeClr val="tx1"/>
                </a:solidFill>
                <a:latin typeface="Libre Franklin SemiBold"/>
                <a:ea typeface="Libre Franklin SemiBold"/>
                <a:cs typeface="Libre Franklin SemiBold"/>
                <a:sym typeface="Libre Franklin SemiBold"/>
              </a:rPr>
              <a:t>chính</a:t>
            </a:r>
            <a:r>
              <a:rPr lang="en-US" sz="1700">
                <a:solidFill>
                  <a:schemeClr val="tx1"/>
                </a:solidFill>
                <a:latin typeface="Libre Franklin SemiBold"/>
                <a:ea typeface="Libre Franklin SemiBold"/>
                <a:cs typeface="Libre Franklin SemiBold"/>
                <a:sym typeface="Libre Franklin SemiBold"/>
              </a:rPr>
              <a:t> </a:t>
            </a:r>
            <a:r>
              <a:rPr lang="en-US" sz="1700" err="1">
                <a:solidFill>
                  <a:schemeClr val="tx1"/>
                </a:solidFill>
                <a:latin typeface="Libre Franklin SemiBold"/>
                <a:ea typeface="Libre Franklin SemiBold"/>
                <a:cs typeface="Libre Franklin SemiBold"/>
                <a:sym typeface="Libre Franklin SemiBold"/>
              </a:rPr>
              <a:t>xác</a:t>
            </a:r>
            <a:r>
              <a:rPr lang="en-US" sz="1700">
                <a:solidFill>
                  <a:schemeClr val="tx1"/>
                </a:solidFill>
                <a:latin typeface="Libre Franklin SemiBold"/>
                <a:ea typeface="Libre Franklin SemiBold"/>
                <a:cs typeface="Libre Franklin SemiBold"/>
                <a:sym typeface="Libre Franklin SemiBold"/>
              </a:rPr>
              <a:t> </a:t>
            </a:r>
            <a:r>
              <a:rPr lang="en-US" sz="1700" err="1">
                <a:solidFill>
                  <a:schemeClr val="tx1"/>
                </a:solidFill>
                <a:latin typeface="Libre Franklin SemiBold"/>
                <a:ea typeface="Libre Franklin SemiBold"/>
                <a:cs typeface="Libre Franklin SemiBold"/>
                <a:sym typeface="Libre Franklin SemiBold"/>
              </a:rPr>
              <a:t>cao</a:t>
            </a:r>
            <a:endParaRPr lang="en-US" sz="1700" err="1">
              <a:solidFill>
                <a:schemeClr val="tx1"/>
              </a:solidFill>
              <a:latin typeface="Libre Franklin SemiBold"/>
              <a:ea typeface="Libre Franklin SemiBold"/>
              <a:cs typeface="Libre Franklin SemiBold"/>
            </a:endParaRPr>
          </a:p>
        </p:txBody>
      </p:sp>
      <p:sp>
        <p:nvSpPr>
          <p:cNvPr id="612" name="Google Shape;612;p48"/>
          <p:cNvSpPr txBox="1"/>
          <p:nvPr/>
        </p:nvSpPr>
        <p:spPr>
          <a:xfrm>
            <a:off x="2656256" y="3825014"/>
            <a:ext cx="6125339" cy="328200"/>
          </a:xfrm>
          <a:prstGeom prst="rect">
            <a:avLst/>
          </a:prstGeom>
          <a:noFill/>
          <a:ln>
            <a:noFill/>
          </a:ln>
        </p:spPr>
        <p:txBody>
          <a:bodyPr spcFirstLastPara="1" wrap="square" lIns="91425" tIns="91425" rIns="91425" bIns="91425" anchor="ctr" anchorCtr="0">
            <a:noAutofit/>
          </a:bodyPr>
          <a:lstStyle/>
          <a:p>
            <a:r>
              <a:rPr lang="en-US" sz="1700" err="1">
                <a:solidFill>
                  <a:schemeClr val="tx1"/>
                </a:solidFill>
                <a:latin typeface="Libre Franklin SemiBold"/>
                <a:ea typeface="Libre Franklin SemiBold"/>
                <a:cs typeface="Libre Franklin SemiBold"/>
              </a:rPr>
              <a:t>Xác</a:t>
            </a:r>
            <a:r>
              <a:rPr lang="en-US" sz="1700">
                <a:solidFill>
                  <a:schemeClr val="tx1"/>
                </a:solidFill>
                <a:latin typeface="Libre Franklin SemiBold"/>
                <a:ea typeface="Libre Franklin SemiBold"/>
                <a:cs typeface="Libre Franklin SemiBold"/>
              </a:rPr>
              <a:t> </a:t>
            </a:r>
            <a:r>
              <a:rPr lang="en-US" sz="1700" err="1">
                <a:solidFill>
                  <a:schemeClr val="tx1"/>
                </a:solidFill>
                <a:latin typeface="Libre Franklin SemiBold"/>
                <a:ea typeface="Libre Franklin SemiBold"/>
                <a:cs typeface="Libre Franklin SemiBold"/>
              </a:rPr>
              <a:t>định</a:t>
            </a:r>
            <a:r>
              <a:rPr lang="en-US" sz="1700">
                <a:solidFill>
                  <a:schemeClr val="tx1"/>
                </a:solidFill>
                <a:latin typeface="Libre Franklin SemiBold"/>
                <a:ea typeface="Libre Franklin SemiBold"/>
                <a:cs typeface="Libre Franklin SemiBold"/>
              </a:rPr>
              <a:t> </a:t>
            </a:r>
            <a:r>
              <a:rPr lang="en-US" sz="1700" err="1">
                <a:solidFill>
                  <a:schemeClr val="tx1"/>
                </a:solidFill>
                <a:latin typeface="Libre Franklin SemiBold"/>
                <a:ea typeface="Libre Franklin SemiBold"/>
                <a:cs typeface="Libre Franklin SemiBold"/>
              </a:rPr>
              <a:t>lỗ</a:t>
            </a:r>
            <a:r>
              <a:rPr lang="en-US" sz="1700">
                <a:solidFill>
                  <a:schemeClr val="tx1"/>
                </a:solidFill>
                <a:latin typeface="Libre Franklin SemiBold"/>
                <a:ea typeface="Libre Franklin SemiBold"/>
                <a:cs typeface="Libre Franklin SemiBold"/>
              </a:rPr>
              <a:t> </a:t>
            </a:r>
            <a:r>
              <a:rPr lang="en-US" sz="1700" err="1">
                <a:solidFill>
                  <a:schemeClr val="tx1"/>
                </a:solidFill>
                <a:latin typeface="Libre Franklin SemiBold"/>
                <a:ea typeface="Libre Franklin SemiBold"/>
                <a:cs typeface="Libre Franklin SemiBold"/>
              </a:rPr>
              <a:t>hổng</a:t>
            </a:r>
            <a:r>
              <a:rPr lang="en-US" sz="1700">
                <a:solidFill>
                  <a:schemeClr val="tx1"/>
                </a:solidFill>
                <a:latin typeface="Libre Franklin SemiBold"/>
                <a:ea typeface="Libre Franklin SemiBold"/>
                <a:cs typeface="Libre Franklin SemiBold"/>
              </a:rPr>
              <a:t> </a:t>
            </a:r>
            <a:r>
              <a:rPr lang="en-US" sz="1700" err="1">
                <a:solidFill>
                  <a:schemeClr val="tx1"/>
                </a:solidFill>
                <a:latin typeface="Libre Franklin SemiBold"/>
                <a:ea typeface="Libre Franklin SemiBold"/>
                <a:cs typeface="Libre Franklin SemiBold"/>
              </a:rPr>
              <a:t>có</a:t>
            </a:r>
            <a:r>
              <a:rPr lang="en-US" sz="1700">
                <a:solidFill>
                  <a:schemeClr val="tx1"/>
                </a:solidFill>
                <a:latin typeface="Libre Franklin SemiBold"/>
                <a:ea typeface="Libre Franklin SemiBold"/>
                <a:cs typeface="Libre Franklin SemiBold"/>
              </a:rPr>
              <a:t> </a:t>
            </a:r>
            <a:r>
              <a:rPr lang="en-US" sz="1700" err="1">
                <a:solidFill>
                  <a:schemeClr val="tx1"/>
                </a:solidFill>
                <a:latin typeface="Libre Franklin SemiBold"/>
                <a:ea typeface="Libre Franklin SemiBold"/>
                <a:cs typeface="Libre Franklin SemiBold"/>
              </a:rPr>
              <a:t>thể</a:t>
            </a:r>
            <a:r>
              <a:rPr lang="en-US" sz="1700">
                <a:solidFill>
                  <a:schemeClr val="tx1"/>
                </a:solidFill>
                <a:latin typeface="Libre Franklin SemiBold"/>
                <a:ea typeface="Libre Franklin SemiBold"/>
                <a:cs typeface="Libre Franklin SemiBold"/>
              </a:rPr>
              <a:t> </a:t>
            </a:r>
            <a:r>
              <a:rPr lang="en-US" sz="1700" err="1">
                <a:solidFill>
                  <a:schemeClr val="tx1"/>
                </a:solidFill>
                <a:latin typeface="Libre Franklin SemiBold"/>
                <a:ea typeface="Libre Franklin SemiBold"/>
                <a:cs typeface="Libre Franklin SemiBold"/>
              </a:rPr>
              <a:t>bị</a:t>
            </a:r>
            <a:r>
              <a:rPr lang="en-US" sz="1700">
                <a:solidFill>
                  <a:schemeClr val="tx1"/>
                </a:solidFill>
                <a:latin typeface="Libre Franklin SemiBold"/>
                <a:ea typeface="Libre Franklin SemiBold"/>
                <a:cs typeface="Libre Franklin SemiBold"/>
              </a:rPr>
              <a:t> </a:t>
            </a:r>
            <a:r>
              <a:rPr lang="en-US" sz="1700" err="1">
                <a:solidFill>
                  <a:schemeClr val="tx1"/>
                </a:solidFill>
                <a:latin typeface="Libre Franklin SemiBold"/>
                <a:ea typeface="Libre Franklin SemiBold"/>
                <a:cs typeface="Libre Franklin SemiBold"/>
              </a:rPr>
              <a:t>khai</a:t>
            </a:r>
            <a:r>
              <a:rPr lang="en-US" sz="1700">
                <a:solidFill>
                  <a:schemeClr val="tx1"/>
                </a:solidFill>
                <a:latin typeface="Libre Franklin SemiBold"/>
                <a:ea typeface="Libre Franklin SemiBold"/>
                <a:cs typeface="Libre Franklin SemiBold"/>
              </a:rPr>
              <a:t> </a:t>
            </a:r>
            <a:r>
              <a:rPr lang="en-US" sz="1700" err="1">
                <a:solidFill>
                  <a:schemeClr val="tx1"/>
                </a:solidFill>
                <a:latin typeface="Libre Franklin SemiBold"/>
                <a:ea typeface="Libre Franklin SemiBold"/>
                <a:cs typeface="Libre Franklin SemiBold"/>
              </a:rPr>
              <a:t>thác</a:t>
            </a:r>
            <a:r>
              <a:rPr lang="en-US" sz="1700">
                <a:solidFill>
                  <a:schemeClr val="tx1"/>
                </a:solidFill>
                <a:latin typeface="Libre Franklin SemiBold"/>
                <a:ea typeface="Libre Franklin SemiBold"/>
                <a:cs typeface="Libre Franklin SemiBold"/>
              </a:rPr>
              <a:t> </a:t>
            </a:r>
            <a:r>
              <a:rPr lang="en-US" sz="1700" err="1">
                <a:solidFill>
                  <a:schemeClr val="tx1"/>
                </a:solidFill>
                <a:latin typeface="Libre Franklin SemiBold"/>
                <a:ea typeface="Libre Franklin SemiBold"/>
                <a:cs typeface="Libre Franklin SemiBold"/>
              </a:rPr>
              <a:t>trong</a:t>
            </a:r>
            <a:r>
              <a:rPr lang="en-US" sz="1700">
                <a:solidFill>
                  <a:schemeClr val="tx1"/>
                </a:solidFill>
                <a:latin typeface="Libre Franklin SemiBold"/>
                <a:ea typeface="Libre Franklin SemiBold"/>
                <a:cs typeface="Libre Franklin SemiBold"/>
              </a:rPr>
              <a:t> </a:t>
            </a:r>
            <a:r>
              <a:rPr lang="en-US" sz="1700" err="1">
                <a:solidFill>
                  <a:schemeClr val="tx1"/>
                </a:solidFill>
                <a:latin typeface="Libre Franklin SemiBold"/>
                <a:ea typeface="Libre Franklin SemiBold"/>
                <a:cs typeface="Libre Franklin SemiBold"/>
              </a:rPr>
              <a:t>tương</a:t>
            </a:r>
            <a:r>
              <a:rPr lang="en-US" sz="1700">
                <a:solidFill>
                  <a:schemeClr val="tx1"/>
                </a:solidFill>
                <a:latin typeface="Libre Franklin SemiBold"/>
                <a:ea typeface="Libre Franklin SemiBold"/>
                <a:cs typeface="Libre Franklin SemiBold"/>
              </a:rPr>
              <a:t> </a:t>
            </a:r>
            <a:r>
              <a:rPr lang="en-US" sz="1700" err="1">
                <a:solidFill>
                  <a:schemeClr val="tx1"/>
                </a:solidFill>
                <a:latin typeface="Libre Franklin SemiBold"/>
                <a:ea typeface="Libre Franklin SemiBold"/>
                <a:cs typeface="Libre Franklin SemiBold"/>
              </a:rPr>
              <a:t>lai</a:t>
            </a:r>
            <a:endParaRPr lang="en-US" sz="1700">
              <a:solidFill>
                <a:schemeClr val="tx1"/>
              </a:solidFill>
              <a:latin typeface="Libre Franklin SemiBold"/>
              <a:ea typeface="Libre Franklin SemiBold"/>
              <a:cs typeface="Libre Franklin SemiBold"/>
            </a:endParaRPr>
          </a:p>
        </p:txBody>
      </p:sp>
      <p:sp>
        <p:nvSpPr>
          <p:cNvPr id="613" name="Google Shape;613;p48"/>
          <p:cNvSpPr txBox="1"/>
          <p:nvPr/>
        </p:nvSpPr>
        <p:spPr>
          <a:xfrm>
            <a:off x="259812" y="2623708"/>
            <a:ext cx="2041500" cy="37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2"/>
                </a:solidFill>
                <a:latin typeface="Libre Franklin SemiBold"/>
                <a:ea typeface="Libre Franklin SemiBold"/>
                <a:cs typeface="Libre Franklin SemiBold"/>
                <a:sym typeface="Libre Franklin SemiBold"/>
              </a:rPr>
              <a:t>OpenEDR</a:t>
            </a:r>
            <a:endParaRPr sz="1700">
              <a:solidFill>
                <a:schemeClr val="dk2"/>
              </a:solidFill>
              <a:latin typeface="Libre Franklin SemiBold"/>
              <a:ea typeface="Libre Franklin SemiBold"/>
              <a:cs typeface="Libre Franklin SemiBold"/>
              <a:sym typeface="Libre Franklin SemiBold"/>
            </a:endParaRPr>
          </a:p>
        </p:txBody>
      </p:sp>
      <p:cxnSp>
        <p:nvCxnSpPr>
          <p:cNvPr id="614" name="Google Shape;614;p48"/>
          <p:cNvCxnSpPr>
            <a:cxnSpLocks/>
            <a:stCxn id="613" idx="0"/>
            <a:endCxn id="608" idx="1"/>
          </p:cNvCxnSpPr>
          <p:nvPr/>
        </p:nvCxnSpPr>
        <p:spPr>
          <a:xfrm rot="5400000" flipH="1" flipV="1">
            <a:off x="1478193" y="1445645"/>
            <a:ext cx="980433" cy="1375694"/>
          </a:xfrm>
          <a:prstGeom prst="bentConnector2">
            <a:avLst/>
          </a:prstGeom>
          <a:noFill/>
          <a:ln w="9525" cap="flat" cmpd="sng">
            <a:solidFill>
              <a:schemeClr val="dk1"/>
            </a:solidFill>
            <a:prstDash val="solid"/>
            <a:round/>
            <a:headEnd type="none" w="med" len="med"/>
            <a:tailEnd type="diamond" w="med" len="med"/>
          </a:ln>
        </p:spPr>
      </p:cxnSp>
      <p:cxnSp>
        <p:nvCxnSpPr>
          <p:cNvPr id="615" name="Google Shape;615;p48"/>
          <p:cNvCxnSpPr>
            <a:cxnSpLocks/>
            <a:stCxn id="613" idx="2"/>
            <a:endCxn id="612" idx="1"/>
          </p:cNvCxnSpPr>
          <p:nvPr/>
        </p:nvCxnSpPr>
        <p:spPr>
          <a:xfrm rot="16200000" flipH="1">
            <a:off x="1474256" y="2807114"/>
            <a:ext cx="988306" cy="1375694"/>
          </a:xfrm>
          <a:prstGeom prst="bentConnector2">
            <a:avLst/>
          </a:prstGeom>
          <a:noFill/>
          <a:ln w="9525" cap="flat" cmpd="sng">
            <a:solidFill>
              <a:schemeClr val="dk1"/>
            </a:solidFill>
            <a:prstDash val="solid"/>
            <a:round/>
            <a:headEnd type="none" w="med" len="med"/>
            <a:tailEnd type="diamond" w="med" len="med"/>
          </a:ln>
        </p:spPr>
      </p:cxnSp>
      <p:cxnSp>
        <p:nvCxnSpPr>
          <p:cNvPr id="616" name="Google Shape;616;p48"/>
          <p:cNvCxnSpPr>
            <a:cxnSpLocks/>
            <a:endCxn id="610" idx="1"/>
          </p:cNvCxnSpPr>
          <p:nvPr/>
        </p:nvCxnSpPr>
        <p:spPr>
          <a:xfrm>
            <a:off x="1946366" y="2816194"/>
            <a:ext cx="709891" cy="0"/>
          </a:xfrm>
          <a:prstGeom prst="straightConnector1">
            <a:avLst/>
          </a:prstGeom>
          <a:noFill/>
          <a:ln w="9525" cap="flat" cmpd="sng">
            <a:solidFill>
              <a:schemeClr val="dk1"/>
            </a:solidFill>
            <a:prstDash val="solid"/>
            <a:round/>
            <a:headEnd type="none" w="med" len="med"/>
            <a:tailEnd type="diamond" w="med" len="med"/>
          </a:ln>
        </p:spPr>
      </p:cxnSp>
      <p:sp>
        <p:nvSpPr>
          <p:cNvPr id="21" name="Google Shape;610;p48">
            <a:extLst>
              <a:ext uri="{FF2B5EF4-FFF2-40B4-BE49-F238E27FC236}">
                <a16:creationId xmlns:a16="http://schemas.microsoft.com/office/drawing/2014/main" id="{6A247336-294F-FF98-7580-DF36C81179D2}"/>
              </a:ext>
            </a:extLst>
          </p:cNvPr>
          <p:cNvSpPr txBox="1"/>
          <p:nvPr/>
        </p:nvSpPr>
        <p:spPr>
          <a:xfrm>
            <a:off x="2656257" y="1991988"/>
            <a:ext cx="6128513" cy="328200"/>
          </a:xfrm>
          <a:prstGeom prst="rect">
            <a:avLst/>
          </a:prstGeom>
          <a:noFill/>
          <a:ln>
            <a:noFill/>
          </a:ln>
        </p:spPr>
        <p:txBody>
          <a:bodyPr spcFirstLastPara="1" wrap="square" lIns="91425" tIns="91425" rIns="91425" bIns="91425" anchor="ctr" anchorCtr="0">
            <a:noAutofit/>
          </a:bodyPr>
          <a:lstStyle/>
          <a:p>
            <a:r>
              <a:rPr lang="en-US" sz="1700" err="1">
                <a:solidFill>
                  <a:schemeClr val="tx1"/>
                </a:solidFill>
                <a:latin typeface="Libre Franklin SemiBold"/>
                <a:ea typeface="Libre Franklin SemiBold"/>
                <a:cs typeface="Libre Franklin SemiBold"/>
                <a:sym typeface="Libre Franklin SemiBold"/>
              </a:rPr>
              <a:t>Cô</a:t>
            </a:r>
            <a:r>
              <a:rPr lang="en-US" sz="1700">
                <a:solidFill>
                  <a:schemeClr val="tx1"/>
                </a:solidFill>
                <a:latin typeface="Libre Franklin SemiBold"/>
                <a:ea typeface="Libre Franklin SemiBold"/>
                <a:cs typeface="Libre Franklin SemiBold"/>
                <a:sym typeface="Libre Franklin SemiBold"/>
              </a:rPr>
              <a:t> </a:t>
            </a:r>
            <a:r>
              <a:rPr lang="en-US" sz="1700" err="1">
                <a:solidFill>
                  <a:schemeClr val="tx1"/>
                </a:solidFill>
                <a:latin typeface="Libre Franklin SemiBold"/>
                <a:ea typeface="Libre Franklin SemiBold"/>
                <a:cs typeface="Libre Franklin SemiBold"/>
                <a:sym typeface="Libre Franklin SemiBold"/>
              </a:rPr>
              <a:t>lập</a:t>
            </a:r>
            <a:r>
              <a:rPr lang="en-US" sz="1700">
                <a:solidFill>
                  <a:schemeClr val="tx1"/>
                </a:solidFill>
                <a:latin typeface="Libre Franklin SemiBold"/>
                <a:ea typeface="Libre Franklin SemiBold"/>
                <a:cs typeface="Libre Franklin SemiBold"/>
                <a:sym typeface="Libre Franklin SemiBold"/>
              </a:rPr>
              <a:t> </a:t>
            </a:r>
            <a:r>
              <a:rPr lang="en-US" sz="1700" err="1">
                <a:solidFill>
                  <a:schemeClr val="tx1"/>
                </a:solidFill>
                <a:latin typeface="Libre Franklin SemiBold"/>
                <a:ea typeface="Libre Franklin SemiBold"/>
                <a:cs typeface="Libre Franklin SemiBold"/>
                <a:sym typeface="Libre Franklin SemiBold"/>
              </a:rPr>
              <a:t>thiết</a:t>
            </a:r>
            <a:r>
              <a:rPr lang="en-US" sz="1700">
                <a:solidFill>
                  <a:schemeClr val="tx1"/>
                </a:solidFill>
                <a:latin typeface="Libre Franklin SemiBold"/>
                <a:ea typeface="Libre Franklin SemiBold"/>
                <a:cs typeface="Libre Franklin SemiBold"/>
                <a:sym typeface="Libre Franklin SemiBold"/>
              </a:rPr>
              <a:t> </a:t>
            </a:r>
            <a:r>
              <a:rPr lang="en-US" sz="1700" err="1">
                <a:solidFill>
                  <a:schemeClr val="tx1"/>
                </a:solidFill>
                <a:latin typeface="Libre Franklin SemiBold"/>
                <a:ea typeface="Libre Franklin SemiBold"/>
                <a:cs typeface="Libre Franklin SemiBold"/>
                <a:sym typeface="Libre Franklin SemiBold"/>
              </a:rPr>
              <a:t>bị</a:t>
            </a:r>
            <a:r>
              <a:rPr lang="en-US" sz="1700">
                <a:solidFill>
                  <a:schemeClr val="tx1"/>
                </a:solidFill>
                <a:latin typeface="Libre Franklin SemiBold"/>
                <a:ea typeface="Libre Franklin SemiBold"/>
                <a:cs typeface="Libre Franklin SemiBold"/>
                <a:sym typeface="Libre Franklin SemiBold"/>
              </a:rPr>
              <a:t> </a:t>
            </a:r>
            <a:r>
              <a:rPr lang="en-US" sz="1700" err="1">
                <a:solidFill>
                  <a:schemeClr val="tx1"/>
                </a:solidFill>
                <a:latin typeface="Libre Franklin SemiBold"/>
                <a:ea typeface="Libre Franklin SemiBold"/>
                <a:cs typeface="Libre Franklin SemiBold"/>
                <a:sym typeface="Libre Franklin SemiBold"/>
              </a:rPr>
              <a:t>khi</a:t>
            </a:r>
            <a:r>
              <a:rPr lang="en-US" sz="1700">
                <a:solidFill>
                  <a:schemeClr val="tx1"/>
                </a:solidFill>
                <a:latin typeface="Libre Franklin SemiBold"/>
                <a:ea typeface="Libre Franklin SemiBold"/>
                <a:cs typeface="Libre Franklin SemiBold"/>
                <a:sym typeface="Libre Franklin SemiBold"/>
              </a:rPr>
              <a:t> </a:t>
            </a:r>
            <a:r>
              <a:rPr lang="en-US" sz="1700" err="1">
                <a:solidFill>
                  <a:schemeClr val="tx1"/>
                </a:solidFill>
                <a:latin typeface="Libre Franklin SemiBold"/>
                <a:ea typeface="Libre Franklin SemiBold"/>
                <a:cs typeface="Libre Franklin SemiBold"/>
                <a:sym typeface="Libre Franklin SemiBold"/>
              </a:rPr>
              <a:t>có</a:t>
            </a:r>
            <a:r>
              <a:rPr lang="en-US" sz="1700">
                <a:solidFill>
                  <a:schemeClr val="tx1"/>
                </a:solidFill>
                <a:latin typeface="Libre Franklin SemiBold"/>
                <a:ea typeface="Libre Franklin SemiBold"/>
                <a:cs typeface="Libre Franklin SemiBold"/>
                <a:sym typeface="Libre Franklin SemiBold"/>
              </a:rPr>
              <a:t> </a:t>
            </a:r>
            <a:r>
              <a:rPr lang="en-US" sz="1700" err="1">
                <a:solidFill>
                  <a:schemeClr val="tx1"/>
                </a:solidFill>
                <a:latin typeface="Libre Franklin SemiBold"/>
                <a:ea typeface="Libre Franklin SemiBold"/>
                <a:cs typeface="Libre Franklin SemiBold"/>
                <a:sym typeface="Libre Franklin SemiBold"/>
              </a:rPr>
              <a:t>dấu</a:t>
            </a:r>
            <a:r>
              <a:rPr lang="en-US" sz="1700">
                <a:solidFill>
                  <a:schemeClr val="tx1"/>
                </a:solidFill>
                <a:latin typeface="Libre Franklin SemiBold"/>
                <a:ea typeface="Libre Franklin SemiBold"/>
                <a:cs typeface="Libre Franklin SemiBold"/>
                <a:sym typeface="Libre Franklin SemiBold"/>
              </a:rPr>
              <a:t> </a:t>
            </a:r>
            <a:r>
              <a:rPr lang="en-US" sz="1700" err="1">
                <a:solidFill>
                  <a:schemeClr val="tx1"/>
                </a:solidFill>
                <a:latin typeface="Libre Franklin SemiBold"/>
                <a:ea typeface="Libre Franklin SemiBold"/>
                <a:cs typeface="Libre Franklin SemiBold"/>
                <a:sym typeface="Libre Franklin SemiBold"/>
              </a:rPr>
              <a:t>hiệu</a:t>
            </a:r>
            <a:r>
              <a:rPr lang="en-US" sz="1700">
                <a:solidFill>
                  <a:schemeClr val="tx1"/>
                </a:solidFill>
                <a:latin typeface="Libre Franklin SemiBold"/>
                <a:ea typeface="Libre Franklin SemiBold"/>
                <a:cs typeface="Libre Franklin SemiBold"/>
                <a:sym typeface="Libre Franklin SemiBold"/>
              </a:rPr>
              <a:t> </a:t>
            </a:r>
            <a:r>
              <a:rPr lang="en-US" sz="1700" err="1">
                <a:solidFill>
                  <a:schemeClr val="tx1"/>
                </a:solidFill>
                <a:latin typeface="Libre Franklin SemiBold"/>
                <a:ea typeface="Libre Franklin SemiBold"/>
                <a:cs typeface="Libre Franklin SemiBold"/>
                <a:sym typeface="Libre Franklin SemiBold"/>
              </a:rPr>
              <a:t>bị</a:t>
            </a:r>
            <a:r>
              <a:rPr lang="en-US" sz="1700">
                <a:solidFill>
                  <a:schemeClr val="tx1"/>
                </a:solidFill>
                <a:latin typeface="Libre Franklin SemiBold"/>
                <a:ea typeface="Libre Franklin SemiBold"/>
                <a:cs typeface="Libre Franklin SemiBold"/>
                <a:sym typeface="Libre Franklin SemiBold"/>
              </a:rPr>
              <a:t> </a:t>
            </a:r>
            <a:r>
              <a:rPr lang="en-US" sz="1700" err="1">
                <a:solidFill>
                  <a:schemeClr val="tx1"/>
                </a:solidFill>
                <a:latin typeface="Libre Franklin SemiBold"/>
                <a:ea typeface="Libre Franklin SemiBold"/>
                <a:cs typeface="Libre Franklin SemiBold"/>
                <a:sym typeface="Libre Franklin SemiBold"/>
              </a:rPr>
              <a:t>tấn</a:t>
            </a:r>
            <a:r>
              <a:rPr lang="en-US" sz="1700">
                <a:solidFill>
                  <a:schemeClr val="tx1"/>
                </a:solidFill>
                <a:latin typeface="Libre Franklin SemiBold"/>
                <a:ea typeface="Libre Franklin SemiBold"/>
                <a:cs typeface="Libre Franklin SemiBold"/>
                <a:sym typeface="Libre Franklin SemiBold"/>
              </a:rPr>
              <a:t> </a:t>
            </a:r>
            <a:r>
              <a:rPr lang="en-US" sz="1700" err="1">
                <a:solidFill>
                  <a:schemeClr val="tx1"/>
                </a:solidFill>
                <a:latin typeface="Libre Franklin SemiBold"/>
                <a:ea typeface="Libre Franklin SemiBold"/>
                <a:cs typeface="Libre Franklin SemiBold"/>
                <a:sym typeface="Libre Franklin SemiBold"/>
              </a:rPr>
              <a:t>công</a:t>
            </a:r>
            <a:endParaRPr lang="en-US" sz="1700" err="1">
              <a:solidFill>
                <a:schemeClr val="tx1"/>
              </a:solidFill>
              <a:latin typeface="Libre Franklin SemiBold"/>
              <a:ea typeface="Libre Franklin SemiBold"/>
              <a:cs typeface="Libre Franklin SemiBold"/>
            </a:endParaRPr>
          </a:p>
        </p:txBody>
      </p:sp>
      <p:cxnSp>
        <p:nvCxnSpPr>
          <p:cNvPr id="22" name="Google Shape;616;p48">
            <a:extLst>
              <a:ext uri="{FF2B5EF4-FFF2-40B4-BE49-F238E27FC236}">
                <a16:creationId xmlns:a16="http://schemas.microsoft.com/office/drawing/2014/main" id="{D9BB1206-A8F0-0056-12E7-C9D5FC59431B}"/>
              </a:ext>
            </a:extLst>
          </p:cNvPr>
          <p:cNvCxnSpPr>
            <a:cxnSpLocks/>
            <a:endCxn id="21" idx="1"/>
          </p:cNvCxnSpPr>
          <p:nvPr/>
        </p:nvCxnSpPr>
        <p:spPr>
          <a:xfrm flipV="1">
            <a:off x="1946366" y="2156088"/>
            <a:ext cx="709891" cy="456419"/>
          </a:xfrm>
          <a:prstGeom prst="straightConnector1">
            <a:avLst/>
          </a:prstGeom>
          <a:noFill/>
          <a:ln w="9525" cap="flat" cmpd="sng">
            <a:solidFill>
              <a:schemeClr val="dk1"/>
            </a:solidFill>
            <a:prstDash val="solid"/>
            <a:round/>
            <a:headEnd type="none" w="med" len="med"/>
            <a:tailEnd type="diamond" w="med" len="med"/>
          </a:ln>
        </p:spPr>
      </p:cxnSp>
      <p:sp>
        <p:nvSpPr>
          <p:cNvPr id="23" name="Google Shape;610;p48">
            <a:extLst>
              <a:ext uri="{FF2B5EF4-FFF2-40B4-BE49-F238E27FC236}">
                <a16:creationId xmlns:a16="http://schemas.microsoft.com/office/drawing/2014/main" id="{F14A3165-1713-ADE5-1AE7-5E8492B3D185}"/>
              </a:ext>
            </a:extLst>
          </p:cNvPr>
          <p:cNvSpPr txBox="1"/>
          <p:nvPr/>
        </p:nvSpPr>
        <p:spPr>
          <a:xfrm>
            <a:off x="2656257" y="3320489"/>
            <a:ext cx="6125340" cy="328200"/>
          </a:xfrm>
          <a:prstGeom prst="rect">
            <a:avLst/>
          </a:prstGeom>
          <a:noFill/>
          <a:ln>
            <a:noFill/>
          </a:ln>
        </p:spPr>
        <p:txBody>
          <a:bodyPr spcFirstLastPara="1" wrap="square" lIns="91425" tIns="91425" rIns="91425" bIns="91425" anchor="ctr" anchorCtr="0">
            <a:noAutofit/>
          </a:bodyPr>
          <a:lstStyle/>
          <a:p>
            <a:r>
              <a:rPr lang="en-US" sz="1700" err="1">
                <a:solidFill>
                  <a:schemeClr val="tx1"/>
                </a:solidFill>
                <a:latin typeface="Libre Franklin SemiBold"/>
                <a:ea typeface="Libre Franklin SemiBold"/>
                <a:cs typeface="Libre Franklin SemiBold"/>
                <a:sym typeface="Libre Franklin SemiBold"/>
              </a:rPr>
              <a:t>Xác</a:t>
            </a:r>
            <a:r>
              <a:rPr lang="en-US" sz="1700">
                <a:solidFill>
                  <a:schemeClr val="tx1"/>
                </a:solidFill>
                <a:latin typeface="Libre Franklin SemiBold"/>
                <a:ea typeface="Libre Franklin SemiBold"/>
                <a:cs typeface="Libre Franklin SemiBold"/>
                <a:sym typeface="Libre Franklin SemiBold"/>
              </a:rPr>
              <a:t> </a:t>
            </a:r>
            <a:r>
              <a:rPr lang="en-US" sz="1700" err="1">
                <a:solidFill>
                  <a:schemeClr val="tx1"/>
                </a:solidFill>
                <a:latin typeface="Libre Franklin SemiBold"/>
                <a:ea typeface="Libre Franklin SemiBold"/>
                <a:cs typeface="Libre Franklin SemiBold"/>
                <a:sym typeface="Libre Franklin SemiBold"/>
              </a:rPr>
              <a:t>thực</a:t>
            </a:r>
            <a:r>
              <a:rPr lang="en-US" sz="1700">
                <a:solidFill>
                  <a:schemeClr val="tx1"/>
                </a:solidFill>
                <a:latin typeface="Libre Franklin SemiBold"/>
                <a:ea typeface="Libre Franklin SemiBold"/>
                <a:cs typeface="Libre Franklin SemiBold"/>
                <a:sym typeface="Libre Franklin SemiBold"/>
              </a:rPr>
              <a:t> </a:t>
            </a:r>
            <a:r>
              <a:rPr lang="en-US" sz="1700" err="1">
                <a:solidFill>
                  <a:schemeClr val="tx1"/>
                </a:solidFill>
                <a:latin typeface="Libre Franklin SemiBold"/>
                <a:ea typeface="Libre Franklin SemiBold"/>
                <a:cs typeface="Libre Franklin SemiBold"/>
                <a:sym typeface="Libre Franklin SemiBold"/>
              </a:rPr>
              <a:t>và</a:t>
            </a:r>
            <a:r>
              <a:rPr lang="en-US" sz="1700">
                <a:solidFill>
                  <a:schemeClr val="tx1"/>
                </a:solidFill>
                <a:latin typeface="Libre Franklin SemiBold"/>
                <a:ea typeface="Libre Franklin SemiBold"/>
                <a:cs typeface="Libre Franklin SemiBold"/>
                <a:sym typeface="Libre Franklin SemiBold"/>
              </a:rPr>
              <a:t> </a:t>
            </a:r>
            <a:r>
              <a:rPr lang="en-US" sz="1700" err="1">
                <a:solidFill>
                  <a:schemeClr val="tx1"/>
                </a:solidFill>
                <a:latin typeface="Libre Franklin SemiBold"/>
                <a:ea typeface="Libre Franklin SemiBold"/>
                <a:cs typeface="Libre Franklin SemiBold"/>
                <a:sym typeface="Libre Franklin SemiBold"/>
              </a:rPr>
              <a:t>khắc</a:t>
            </a:r>
            <a:r>
              <a:rPr lang="en-US" sz="1700">
                <a:solidFill>
                  <a:schemeClr val="tx1"/>
                </a:solidFill>
                <a:latin typeface="Libre Franklin SemiBold"/>
                <a:ea typeface="Libre Franklin SemiBold"/>
                <a:cs typeface="Libre Franklin SemiBold"/>
                <a:sym typeface="Libre Franklin SemiBold"/>
              </a:rPr>
              <a:t> </a:t>
            </a:r>
            <a:r>
              <a:rPr lang="en-US" sz="1700" err="1">
                <a:solidFill>
                  <a:schemeClr val="tx1"/>
                </a:solidFill>
                <a:latin typeface="Libre Franklin SemiBold"/>
                <a:ea typeface="Libre Franklin SemiBold"/>
                <a:cs typeface="Libre Franklin SemiBold"/>
                <a:sym typeface="Libre Franklin SemiBold"/>
              </a:rPr>
              <a:t>phục</a:t>
            </a:r>
            <a:r>
              <a:rPr lang="en-US" sz="1700">
                <a:solidFill>
                  <a:schemeClr val="tx1"/>
                </a:solidFill>
                <a:latin typeface="Libre Franklin SemiBold"/>
                <a:ea typeface="Libre Franklin SemiBold"/>
                <a:cs typeface="Libre Franklin SemiBold"/>
                <a:sym typeface="Libre Franklin SemiBold"/>
              </a:rPr>
              <a:t> </a:t>
            </a:r>
            <a:r>
              <a:rPr lang="en-US" sz="1700" err="1">
                <a:solidFill>
                  <a:schemeClr val="tx1"/>
                </a:solidFill>
                <a:latin typeface="Libre Franklin SemiBold"/>
                <a:ea typeface="Libre Franklin SemiBold"/>
                <a:cs typeface="Libre Franklin SemiBold"/>
                <a:sym typeface="Libre Franklin SemiBold"/>
              </a:rPr>
              <a:t>những</a:t>
            </a:r>
            <a:r>
              <a:rPr lang="en-US" sz="1700">
                <a:solidFill>
                  <a:schemeClr val="tx1"/>
                </a:solidFill>
                <a:latin typeface="Libre Franklin SemiBold"/>
                <a:ea typeface="Libre Franklin SemiBold"/>
                <a:cs typeface="Libre Franklin SemiBold"/>
                <a:sym typeface="Libre Franklin SemiBold"/>
              </a:rPr>
              <a:t> </a:t>
            </a:r>
            <a:r>
              <a:rPr lang="en-US" sz="1700" err="1">
                <a:solidFill>
                  <a:schemeClr val="tx1"/>
                </a:solidFill>
                <a:latin typeface="Libre Franklin SemiBold"/>
                <a:ea typeface="Libre Franklin SemiBold"/>
                <a:cs typeface="Libre Franklin SemiBold"/>
                <a:sym typeface="Libre Franklin SemiBold"/>
              </a:rPr>
              <a:t>hoạt</a:t>
            </a:r>
            <a:r>
              <a:rPr lang="en-US" sz="1700">
                <a:solidFill>
                  <a:schemeClr val="tx1"/>
                </a:solidFill>
                <a:latin typeface="Libre Franklin SemiBold"/>
                <a:ea typeface="Libre Franklin SemiBold"/>
                <a:cs typeface="Libre Franklin SemiBold"/>
                <a:sym typeface="Libre Franklin SemiBold"/>
              </a:rPr>
              <a:t> </a:t>
            </a:r>
            <a:r>
              <a:rPr lang="en-US" sz="1700" err="1">
                <a:solidFill>
                  <a:schemeClr val="tx1"/>
                </a:solidFill>
                <a:latin typeface="Libre Franklin SemiBold"/>
                <a:ea typeface="Libre Franklin SemiBold"/>
                <a:cs typeface="Libre Franklin SemiBold"/>
                <a:sym typeface="Libre Franklin SemiBold"/>
              </a:rPr>
              <a:t>động</a:t>
            </a:r>
            <a:r>
              <a:rPr lang="en-US" sz="1700">
                <a:solidFill>
                  <a:schemeClr val="tx1"/>
                </a:solidFill>
                <a:latin typeface="Libre Franklin SemiBold"/>
                <a:ea typeface="Libre Franklin SemiBold"/>
                <a:cs typeface="Libre Franklin SemiBold"/>
                <a:sym typeface="Libre Franklin SemiBold"/>
              </a:rPr>
              <a:t> </a:t>
            </a:r>
            <a:r>
              <a:rPr lang="en-US" sz="1700" err="1">
                <a:solidFill>
                  <a:schemeClr val="tx1"/>
                </a:solidFill>
                <a:latin typeface="Libre Franklin SemiBold"/>
                <a:ea typeface="Libre Franklin SemiBold"/>
                <a:cs typeface="Libre Franklin SemiBold"/>
                <a:sym typeface="Libre Franklin SemiBold"/>
              </a:rPr>
              <a:t>đáng</a:t>
            </a:r>
            <a:r>
              <a:rPr lang="en-US" sz="1700">
                <a:solidFill>
                  <a:schemeClr val="tx1"/>
                </a:solidFill>
                <a:latin typeface="Libre Franklin SemiBold"/>
                <a:ea typeface="Libre Franklin SemiBold"/>
                <a:cs typeface="Libre Franklin SemiBold"/>
                <a:sym typeface="Libre Franklin SemiBold"/>
              </a:rPr>
              <a:t> </a:t>
            </a:r>
            <a:r>
              <a:rPr lang="en-US" sz="1700" err="1">
                <a:solidFill>
                  <a:schemeClr val="tx1"/>
                </a:solidFill>
                <a:latin typeface="Libre Franklin SemiBold"/>
                <a:ea typeface="Libre Franklin SemiBold"/>
                <a:cs typeface="Libre Franklin SemiBold"/>
                <a:sym typeface="Libre Franklin SemiBold"/>
              </a:rPr>
              <a:t>ngờ</a:t>
            </a:r>
          </a:p>
        </p:txBody>
      </p:sp>
      <p:cxnSp>
        <p:nvCxnSpPr>
          <p:cNvPr id="24" name="Google Shape;616;p48">
            <a:extLst>
              <a:ext uri="{FF2B5EF4-FFF2-40B4-BE49-F238E27FC236}">
                <a16:creationId xmlns:a16="http://schemas.microsoft.com/office/drawing/2014/main" id="{0A151980-510B-B90D-36EC-8BD87641407D}"/>
              </a:ext>
            </a:extLst>
          </p:cNvPr>
          <p:cNvCxnSpPr>
            <a:cxnSpLocks/>
            <a:endCxn id="23" idx="1"/>
          </p:cNvCxnSpPr>
          <p:nvPr/>
        </p:nvCxnSpPr>
        <p:spPr>
          <a:xfrm>
            <a:off x="1946366" y="2976358"/>
            <a:ext cx="709891" cy="508231"/>
          </a:xfrm>
          <a:prstGeom prst="straightConnector1">
            <a:avLst/>
          </a:prstGeom>
          <a:noFill/>
          <a:ln w="9525" cap="flat" cmpd="sng">
            <a:solidFill>
              <a:schemeClr val="dk1"/>
            </a:solidFill>
            <a:prstDash val="solid"/>
            <a:round/>
            <a:headEnd type="none" w="med" len="med"/>
            <a:tailEnd type="diamond" w="med" len="med"/>
          </a:ln>
        </p:spPr>
      </p:cxnSp>
    </p:spTree>
    <p:extLst>
      <p:ext uri="{BB962C8B-B14F-4D97-AF65-F5344CB8AC3E}">
        <p14:creationId xmlns:p14="http://schemas.microsoft.com/office/powerpoint/2010/main" val="2374792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4"/>
          <p:cNvSpPr txBox="1">
            <a:spLocks noGrp="1"/>
          </p:cNvSpPr>
          <p:nvPr>
            <p:ph type="title"/>
          </p:nvPr>
        </p:nvSpPr>
        <p:spPr>
          <a:xfrm>
            <a:off x="1475100" y="3893600"/>
            <a:ext cx="7311300" cy="7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KIẾN TRÚC HỆ THỐNG</a:t>
            </a:r>
          </a:p>
        </p:txBody>
      </p:sp>
      <p:sp>
        <p:nvSpPr>
          <p:cNvPr id="389" name="Google Shape;389;p34"/>
          <p:cNvSpPr txBox="1">
            <a:spLocks noGrp="1"/>
          </p:cNvSpPr>
          <p:nvPr>
            <p:ph type="title" idx="2"/>
          </p:nvPr>
        </p:nvSpPr>
        <p:spPr>
          <a:xfrm>
            <a:off x="357600" y="3830150"/>
            <a:ext cx="11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91" name="Google Shape;391;p34"/>
          <p:cNvSpPr/>
          <p:nvPr/>
        </p:nvSpPr>
        <p:spPr>
          <a:xfrm>
            <a:off x="4011100" y="267450"/>
            <a:ext cx="4775400" cy="628200"/>
          </a:xfrm>
          <a:prstGeom prst="rect">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cxnSp>
        <p:nvCxnSpPr>
          <p:cNvPr id="392" name="Google Shape;392;p34"/>
          <p:cNvCxnSpPr/>
          <p:nvPr/>
        </p:nvCxnSpPr>
        <p:spPr>
          <a:xfrm>
            <a:off x="0" y="3514600"/>
            <a:ext cx="405900" cy="0"/>
          </a:xfrm>
          <a:prstGeom prst="straightConnector1">
            <a:avLst/>
          </a:prstGeom>
          <a:noFill/>
          <a:ln w="9525" cap="flat" cmpd="sng">
            <a:solidFill>
              <a:schemeClr val="lt2"/>
            </a:solidFill>
            <a:prstDash val="solid"/>
            <a:round/>
            <a:headEnd type="none" w="med" len="med"/>
            <a:tailEnd type="none" w="med" len="med"/>
          </a:ln>
        </p:spPr>
      </p:cxnSp>
      <p:cxnSp>
        <p:nvCxnSpPr>
          <p:cNvPr id="393" name="Google Shape;393;p34"/>
          <p:cNvCxnSpPr/>
          <p:nvPr/>
        </p:nvCxnSpPr>
        <p:spPr>
          <a:xfrm>
            <a:off x="3975800" y="3514600"/>
            <a:ext cx="5181600" cy="0"/>
          </a:xfrm>
          <a:prstGeom prst="straightConnector1">
            <a:avLst/>
          </a:prstGeom>
          <a:noFill/>
          <a:ln w="9525" cap="flat" cmpd="sng">
            <a:solidFill>
              <a:schemeClr val="lt2"/>
            </a:solidFill>
            <a:prstDash val="solid"/>
            <a:round/>
            <a:headEnd type="none" w="med" len="med"/>
            <a:tailEnd type="none" w="med" len="med"/>
          </a:ln>
        </p:spPr>
      </p:cxnSp>
      <p:sp>
        <p:nvSpPr>
          <p:cNvPr id="394" name="Google Shape;394;p34"/>
          <p:cNvSpPr/>
          <p:nvPr/>
        </p:nvSpPr>
        <p:spPr>
          <a:xfrm>
            <a:off x="8717950" y="198900"/>
            <a:ext cx="137100" cy="13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pic>
        <p:nvPicPr>
          <p:cNvPr id="5" name="Picture Placeholder 4">
            <a:extLst>
              <a:ext uri="{FF2B5EF4-FFF2-40B4-BE49-F238E27FC236}">
                <a16:creationId xmlns:a16="http://schemas.microsoft.com/office/drawing/2014/main" id="{07DC5BED-DFE7-E61E-1235-362891B8294E}"/>
              </a:ext>
            </a:extLst>
          </p:cNvPr>
          <p:cNvPicPr>
            <a:picLocks noGrp="1" noChangeAspect="1"/>
          </p:cNvPicPr>
          <p:nvPr>
            <p:ph type="pic" idx="3"/>
          </p:nvPr>
        </p:nvPicPr>
        <p:blipFill>
          <a:blip r:embed="rId3"/>
          <a:srcRect t="2302" b="2302"/>
          <a:stretch>
            <a:fillRect/>
          </a:stretch>
        </p:blipFill>
        <p:spPr/>
      </p:pic>
    </p:spTree>
    <p:extLst>
      <p:ext uri="{BB962C8B-B14F-4D97-AF65-F5344CB8AC3E}">
        <p14:creationId xmlns:p14="http://schemas.microsoft.com/office/powerpoint/2010/main" val="2844278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ình ảnh 4" descr="Ảnh có chứa ảnh chụp màn hình, Hình chữ nhật, bản phác thảo, thiết kế&#10;&#10;Mô tả được tự động tạo">
            <a:extLst>
              <a:ext uri="{FF2B5EF4-FFF2-40B4-BE49-F238E27FC236}">
                <a16:creationId xmlns:a16="http://schemas.microsoft.com/office/drawing/2014/main" id="{3C8A87CB-F24E-4847-3285-180B158D4CE5}"/>
              </a:ext>
            </a:extLst>
          </p:cNvPr>
          <p:cNvPicPr>
            <a:picLocks noChangeAspect="1"/>
          </p:cNvPicPr>
          <p:nvPr/>
        </p:nvPicPr>
        <p:blipFill rotWithShape="1">
          <a:blip r:embed="rId2"/>
          <a:srcRect l="-232" r="116" b="2139"/>
          <a:stretch/>
        </p:blipFill>
        <p:spPr>
          <a:xfrm>
            <a:off x="1580418" y="1054880"/>
            <a:ext cx="5997821" cy="3819637"/>
          </a:xfrm>
          <a:prstGeom prst="rect">
            <a:avLst/>
          </a:prstGeom>
        </p:spPr>
      </p:pic>
      <p:sp>
        <p:nvSpPr>
          <p:cNvPr id="7" name="Google Shape;606;p48">
            <a:extLst>
              <a:ext uri="{FF2B5EF4-FFF2-40B4-BE49-F238E27FC236}">
                <a16:creationId xmlns:a16="http://schemas.microsoft.com/office/drawing/2014/main" id="{240AE624-A591-6874-2FBB-30A395E1E105}"/>
              </a:ext>
            </a:extLst>
          </p:cNvPr>
          <p:cNvSpPr txBox="1">
            <a:spLocks noGrp="1"/>
          </p:cNvSpPr>
          <p:nvPr>
            <p:ph type="title"/>
          </p:nvPr>
        </p:nvSpPr>
        <p:spPr>
          <a:xfrm>
            <a:off x="632077" y="86006"/>
            <a:ext cx="7879846" cy="609334"/>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 sz="4000"/>
              <a:t>Deploy</a:t>
            </a:r>
            <a:endParaRPr lang="vi-VN" sz="4000"/>
          </a:p>
        </p:txBody>
      </p:sp>
    </p:spTree>
    <p:extLst>
      <p:ext uri="{BB962C8B-B14F-4D97-AF65-F5344CB8AC3E}">
        <p14:creationId xmlns:p14="http://schemas.microsoft.com/office/powerpoint/2010/main" val="1923573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606;p48">
            <a:extLst>
              <a:ext uri="{FF2B5EF4-FFF2-40B4-BE49-F238E27FC236}">
                <a16:creationId xmlns:a16="http://schemas.microsoft.com/office/drawing/2014/main" id="{240AE624-A591-6874-2FBB-30A395E1E105}"/>
              </a:ext>
            </a:extLst>
          </p:cNvPr>
          <p:cNvSpPr txBox="1">
            <a:spLocks noGrp="1"/>
          </p:cNvSpPr>
          <p:nvPr>
            <p:ph type="title"/>
          </p:nvPr>
        </p:nvSpPr>
        <p:spPr>
          <a:xfrm>
            <a:off x="632077" y="140807"/>
            <a:ext cx="7879846" cy="609334"/>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 sz="4000"/>
              <a:t>Agent</a:t>
            </a:r>
            <a:endParaRPr lang="vi-VN" sz="4000"/>
          </a:p>
        </p:txBody>
      </p:sp>
      <p:pic>
        <p:nvPicPr>
          <p:cNvPr id="2" name="Hình ảnh 1" descr="Ảnh có chứa biểu đồ, văn bản, Kế hoạch, bản phác thảo&#10;&#10;Mô tả được tự động tạo">
            <a:extLst>
              <a:ext uri="{FF2B5EF4-FFF2-40B4-BE49-F238E27FC236}">
                <a16:creationId xmlns:a16="http://schemas.microsoft.com/office/drawing/2014/main" id="{8DF4FE80-D2E7-D1BC-7AC7-D4109E9EFEB5}"/>
              </a:ext>
            </a:extLst>
          </p:cNvPr>
          <p:cNvPicPr>
            <a:picLocks noChangeAspect="1"/>
          </p:cNvPicPr>
          <p:nvPr/>
        </p:nvPicPr>
        <p:blipFill>
          <a:blip r:embed="rId2"/>
          <a:stretch>
            <a:fillRect/>
          </a:stretch>
        </p:blipFill>
        <p:spPr>
          <a:xfrm>
            <a:off x="5003189" y="1172308"/>
            <a:ext cx="3724275" cy="1905000"/>
          </a:xfrm>
          <a:prstGeom prst="rect">
            <a:avLst/>
          </a:prstGeom>
        </p:spPr>
      </p:pic>
      <p:sp>
        <p:nvSpPr>
          <p:cNvPr id="3" name="Hộp Văn bản 2">
            <a:extLst>
              <a:ext uri="{FF2B5EF4-FFF2-40B4-BE49-F238E27FC236}">
                <a16:creationId xmlns:a16="http://schemas.microsoft.com/office/drawing/2014/main" id="{5199A2F1-6356-9243-0096-7CF4B9962621}"/>
              </a:ext>
            </a:extLst>
          </p:cNvPr>
          <p:cNvSpPr txBox="1"/>
          <p:nvPr/>
        </p:nvSpPr>
        <p:spPr>
          <a:xfrm>
            <a:off x="5885710" y="3071990"/>
            <a:ext cx="2164373" cy="21544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800" err="1"/>
              <a:t>OpenEDR</a:t>
            </a:r>
            <a:r>
              <a:rPr lang="vi-VN" sz="800"/>
              <a:t> </a:t>
            </a:r>
            <a:r>
              <a:rPr lang="vi-VN" sz="800" err="1"/>
              <a:t>Agent</a:t>
            </a:r>
            <a:r>
              <a:rPr lang="vi-VN" sz="800"/>
              <a:t> </a:t>
            </a:r>
            <a:r>
              <a:rPr lang="vi-VN" sz="800" err="1"/>
              <a:t>system</a:t>
            </a:r>
            <a:endParaRPr lang="vi-VN" sz="800"/>
          </a:p>
        </p:txBody>
      </p:sp>
      <p:sp>
        <p:nvSpPr>
          <p:cNvPr id="4" name="TextBox 11">
            <a:extLst>
              <a:ext uri="{FF2B5EF4-FFF2-40B4-BE49-F238E27FC236}">
                <a16:creationId xmlns:a16="http://schemas.microsoft.com/office/drawing/2014/main" id="{913B94F4-CBC9-DD4D-3E82-41FD7C880458}"/>
              </a:ext>
            </a:extLst>
          </p:cNvPr>
          <p:cNvSpPr txBox="1"/>
          <p:nvPr/>
        </p:nvSpPr>
        <p:spPr>
          <a:xfrm>
            <a:off x="939179" y="1264380"/>
            <a:ext cx="3892784" cy="2023054"/>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spcBef>
                <a:spcPts val="300"/>
              </a:spcBef>
              <a:spcAft>
                <a:spcPts val="300"/>
              </a:spcAft>
              <a:buFont typeface="Wingdings" panose="05000000000000000000" pitchFamily="2" charset="2"/>
              <a:buChar char="v"/>
            </a:pPr>
            <a:r>
              <a:rPr lang="en-US" sz="1100"/>
              <a:t>Runtime components</a:t>
            </a:r>
          </a:p>
          <a:p>
            <a:pPr marL="171450" lvl="5" indent="-171450">
              <a:spcBef>
                <a:spcPts val="300"/>
              </a:spcBef>
              <a:spcAft>
                <a:spcPts val="300"/>
              </a:spcAft>
              <a:buFont typeface="Courier New" panose="02070309020205020404" pitchFamily="49" charset="0"/>
              <a:buChar char="o"/>
            </a:pPr>
            <a:r>
              <a:rPr lang="en-US" sz="1100"/>
              <a:t>Core Library </a:t>
            </a:r>
          </a:p>
          <a:p>
            <a:pPr marL="171450" lvl="5" indent="-171450">
              <a:spcBef>
                <a:spcPts val="300"/>
              </a:spcBef>
              <a:spcAft>
                <a:spcPts val="300"/>
              </a:spcAft>
              <a:buFont typeface="Courier New" panose="02070309020205020404" pitchFamily="49" charset="0"/>
              <a:buChar char="o"/>
            </a:pPr>
            <a:r>
              <a:rPr lang="en-US" sz="1100"/>
              <a:t>Service </a:t>
            </a:r>
          </a:p>
          <a:p>
            <a:pPr marL="171450" lvl="5" indent="-171450">
              <a:spcBef>
                <a:spcPts val="300"/>
              </a:spcBef>
              <a:spcAft>
                <a:spcPts val="300"/>
              </a:spcAft>
              <a:buFont typeface="Courier New" panose="02070309020205020404" pitchFamily="49" charset="0"/>
              <a:buChar char="o"/>
            </a:pPr>
            <a:r>
              <a:rPr lang="en-US" sz="1100"/>
              <a:t>Process Monitor</a:t>
            </a:r>
          </a:p>
          <a:p>
            <a:pPr marL="171450" lvl="8" indent="-171450">
              <a:lnSpc>
                <a:spcPct val="150000"/>
              </a:lnSpc>
              <a:buFont typeface="Wingdings" panose="05000000000000000000" pitchFamily="2" charset="2"/>
              <a:buChar char="§"/>
            </a:pPr>
            <a:r>
              <a:rPr lang="en-US" sz="1100"/>
              <a:t>Injected DLL Loader for Injected</a:t>
            </a:r>
          </a:p>
          <a:p>
            <a:pPr marL="171450" lvl="7" indent="-171450">
              <a:lnSpc>
                <a:spcPct val="150000"/>
              </a:lnSpc>
              <a:buFont typeface="Wingdings" panose="05000000000000000000" pitchFamily="2" charset="2"/>
              <a:buChar char="§"/>
            </a:pPr>
            <a:r>
              <a:rPr lang="en-US" sz="1100"/>
              <a:t>Controller for Injected DLL </a:t>
            </a:r>
          </a:p>
          <a:p>
            <a:pPr marL="171450" lvl="7" indent="-171450">
              <a:lnSpc>
                <a:spcPct val="150000"/>
              </a:lnSpc>
              <a:buFont typeface="Wingdings" panose="05000000000000000000" pitchFamily="2" charset="2"/>
              <a:buChar char="§"/>
            </a:pPr>
            <a:r>
              <a:rPr lang="en-US" sz="1100"/>
              <a:t>System Monitor </a:t>
            </a:r>
          </a:p>
          <a:p>
            <a:pPr marL="171450" lvl="7" indent="-171450">
              <a:lnSpc>
                <a:spcPct val="150000"/>
              </a:lnSpc>
              <a:buFont typeface="Wingdings" panose="05000000000000000000" pitchFamily="2" charset="2"/>
              <a:buChar char="§"/>
            </a:pPr>
            <a:r>
              <a:rPr lang="en-US" sz="1100"/>
              <a:t>File-system mini-filter</a:t>
            </a:r>
          </a:p>
        </p:txBody>
      </p:sp>
      <p:sp>
        <p:nvSpPr>
          <p:cNvPr id="6" name="TextBox 13">
            <a:extLst>
              <a:ext uri="{FF2B5EF4-FFF2-40B4-BE49-F238E27FC236}">
                <a16:creationId xmlns:a16="http://schemas.microsoft.com/office/drawing/2014/main" id="{A134D339-2E2A-09C4-6DF1-032EB6862506}"/>
              </a:ext>
            </a:extLst>
          </p:cNvPr>
          <p:cNvSpPr txBox="1"/>
          <p:nvPr/>
        </p:nvSpPr>
        <p:spPr>
          <a:xfrm>
            <a:off x="939179" y="3289352"/>
            <a:ext cx="7819885" cy="1169551"/>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spcBef>
                <a:spcPts val="300"/>
              </a:spcBef>
              <a:spcAft>
                <a:spcPts val="300"/>
              </a:spcAft>
              <a:buFont typeface="Courier New" panose="02070309020205020404" pitchFamily="49" charset="0"/>
              <a:buChar char="o"/>
            </a:pPr>
            <a:r>
              <a:rPr lang="en-US" sz="1100"/>
              <a:t>Low-level process monitoring component</a:t>
            </a:r>
          </a:p>
          <a:p>
            <a:pPr marL="171450" indent="-171450">
              <a:spcBef>
                <a:spcPts val="300"/>
              </a:spcBef>
              <a:spcAft>
                <a:spcPts val="300"/>
              </a:spcAft>
              <a:buFont typeface="Courier New" panose="02070309020205020404" pitchFamily="49" charset="0"/>
              <a:buChar char="o"/>
            </a:pPr>
            <a:r>
              <a:rPr lang="en-US" sz="1100"/>
              <a:t>Low-level registry monitoring component</a:t>
            </a:r>
          </a:p>
          <a:p>
            <a:pPr marL="171450" indent="-171450">
              <a:buFont typeface="Courier New" panose="02070309020205020404" pitchFamily="49" charset="0"/>
              <a:buChar char="o"/>
            </a:pPr>
            <a:r>
              <a:rPr lang="en-US" sz="1100"/>
              <a:t>Self-protection</a:t>
            </a:r>
          </a:p>
          <a:p>
            <a:pPr marL="171450" indent="-171450">
              <a:spcBef>
                <a:spcPts val="300"/>
              </a:spcBef>
              <a:spcAft>
                <a:spcPts val="300"/>
              </a:spcAft>
              <a:buFont typeface="Courier New" panose="02070309020205020404" pitchFamily="49" charset="0"/>
              <a:buChar char="o"/>
            </a:pPr>
            <a:r>
              <a:rPr lang="en-US" sz="1100"/>
              <a:t>Network monitor </a:t>
            </a:r>
          </a:p>
          <a:p>
            <a:pPr marL="171450" indent="-171450">
              <a:spcBef>
                <a:spcPts val="300"/>
              </a:spcBef>
              <a:spcAft>
                <a:spcPts val="300"/>
              </a:spcAft>
              <a:buFont typeface="Wingdings" panose="05000000000000000000" pitchFamily="2" charset="2"/>
              <a:buChar char="v"/>
            </a:pPr>
            <a:r>
              <a:rPr lang="en-US" sz="1100"/>
              <a:t>Installer</a:t>
            </a:r>
          </a:p>
        </p:txBody>
      </p:sp>
    </p:spTree>
    <p:extLst>
      <p:ext uri="{BB962C8B-B14F-4D97-AF65-F5344CB8AC3E}">
        <p14:creationId xmlns:p14="http://schemas.microsoft.com/office/powerpoint/2010/main" val="1803384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4"/>
          <p:cNvSpPr txBox="1">
            <a:spLocks noGrp="1"/>
          </p:cNvSpPr>
          <p:nvPr>
            <p:ph type="title"/>
          </p:nvPr>
        </p:nvSpPr>
        <p:spPr>
          <a:xfrm>
            <a:off x="355350" y="3830150"/>
            <a:ext cx="7311500" cy="714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DEMO</a:t>
            </a:r>
            <a:endParaRPr/>
          </a:p>
        </p:txBody>
      </p:sp>
      <p:sp>
        <p:nvSpPr>
          <p:cNvPr id="389" name="Google Shape;389;p34"/>
          <p:cNvSpPr txBox="1">
            <a:spLocks noGrp="1"/>
          </p:cNvSpPr>
          <p:nvPr>
            <p:ph type="title" idx="2"/>
          </p:nvPr>
        </p:nvSpPr>
        <p:spPr>
          <a:xfrm>
            <a:off x="7669000" y="3766700"/>
            <a:ext cx="11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pic>
        <p:nvPicPr>
          <p:cNvPr id="390" name="Google Shape;390;p34" descr="Ảnh có chứa vòng tròn, đen và trắng, Đồ họa, màu đen&#10;&#10;Mô tả được tự động tạo"/>
          <p:cNvPicPr preferRelativeResize="0">
            <a:picLocks noGrp="1"/>
          </p:cNvPicPr>
          <p:nvPr>
            <p:ph type="pic" idx="3"/>
          </p:nvPr>
        </p:nvPicPr>
        <p:blipFill rotWithShape="1">
          <a:blip r:embed="rId3">
            <a:extLst>
              <a:ext uri="{837473B0-CC2E-450A-ABE3-18F120FF3D39}">
                <a1611:picAttrSrcUrl xmlns:a1611="http://schemas.microsoft.com/office/drawing/2016/11/main" r:id="rId4"/>
              </a:ext>
            </a:extLst>
          </a:blip>
          <a:srcRect l="6363" r="6363"/>
          <a:stretch/>
        </p:blipFill>
        <p:spPr>
          <a:xfrm>
            <a:off x="357600" y="895650"/>
            <a:ext cx="3653500" cy="2613825"/>
          </a:xfrm>
          <a:prstGeom prst="rect">
            <a:avLst/>
          </a:prstGeom>
        </p:spPr>
      </p:pic>
      <p:sp>
        <p:nvSpPr>
          <p:cNvPr id="391" name="Google Shape;391;p34"/>
          <p:cNvSpPr/>
          <p:nvPr/>
        </p:nvSpPr>
        <p:spPr>
          <a:xfrm>
            <a:off x="4011100" y="267450"/>
            <a:ext cx="4775400" cy="628200"/>
          </a:xfrm>
          <a:prstGeom prst="rect">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cxnSp>
        <p:nvCxnSpPr>
          <p:cNvPr id="392" name="Google Shape;392;p34"/>
          <p:cNvCxnSpPr/>
          <p:nvPr/>
        </p:nvCxnSpPr>
        <p:spPr>
          <a:xfrm>
            <a:off x="0" y="3514600"/>
            <a:ext cx="405900" cy="0"/>
          </a:xfrm>
          <a:prstGeom prst="straightConnector1">
            <a:avLst/>
          </a:prstGeom>
          <a:noFill/>
          <a:ln w="9525" cap="flat" cmpd="sng">
            <a:solidFill>
              <a:schemeClr val="lt2"/>
            </a:solidFill>
            <a:prstDash val="solid"/>
            <a:round/>
            <a:headEnd type="none" w="med" len="med"/>
            <a:tailEnd type="none" w="med" len="med"/>
          </a:ln>
        </p:spPr>
      </p:cxnSp>
      <p:cxnSp>
        <p:nvCxnSpPr>
          <p:cNvPr id="393" name="Google Shape;393;p34"/>
          <p:cNvCxnSpPr/>
          <p:nvPr/>
        </p:nvCxnSpPr>
        <p:spPr>
          <a:xfrm>
            <a:off x="3975800" y="3514600"/>
            <a:ext cx="5181600" cy="0"/>
          </a:xfrm>
          <a:prstGeom prst="straightConnector1">
            <a:avLst/>
          </a:prstGeom>
          <a:noFill/>
          <a:ln w="9525" cap="flat" cmpd="sng">
            <a:solidFill>
              <a:schemeClr val="lt2"/>
            </a:solidFill>
            <a:prstDash val="solid"/>
            <a:round/>
            <a:headEnd type="none" w="med" len="med"/>
            <a:tailEnd type="none" w="med" len="med"/>
          </a:ln>
        </p:spPr>
      </p:cxnSp>
      <p:sp>
        <p:nvSpPr>
          <p:cNvPr id="394" name="Google Shape;394;p34"/>
          <p:cNvSpPr/>
          <p:nvPr/>
        </p:nvSpPr>
        <p:spPr>
          <a:xfrm>
            <a:off x="8717950" y="198900"/>
            <a:ext cx="137100" cy="13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Tree>
    <p:extLst>
      <p:ext uri="{BB962C8B-B14F-4D97-AF65-F5344CB8AC3E}">
        <p14:creationId xmlns:p14="http://schemas.microsoft.com/office/powerpoint/2010/main" val="1854948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Demo</a:t>
            </a:r>
            <a:endParaRPr/>
          </a:p>
        </p:txBody>
      </p:sp>
      <p:sp>
        <p:nvSpPr>
          <p:cNvPr id="540" name="Google Shape;540;p45"/>
          <p:cNvSpPr txBox="1"/>
          <p:nvPr/>
        </p:nvSpPr>
        <p:spPr>
          <a:xfrm flipH="1">
            <a:off x="2245237" y="1313063"/>
            <a:ext cx="1751100" cy="397500"/>
          </a:xfrm>
          <a:prstGeom prst="rect">
            <a:avLst/>
          </a:prstGeom>
          <a:noFill/>
          <a:ln>
            <a:noFill/>
          </a:ln>
        </p:spPr>
        <p:txBody>
          <a:bodyPr spcFirstLastPara="1" wrap="square" lIns="91425" tIns="91425" rIns="91425" bIns="91425" anchor="ctr" anchorCtr="0">
            <a:noAutofit/>
          </a:bodyPr>
          <a:lstStyle/>
          <a:p>
            <a:r>
              <a:rPr lang="en" sz="1200">
                <a:solidFill>
                  <a:schemeClr val="dk1"/>
                </a:solidFill>
                <a:latin typeface="Fira Sans"/>
                <a:ea typeface="Fira Sans"/>
                <a:sym typeface="Fira Sans"/>
              </a:rPr>
              <a:t>Modify </a:t>
            </a:r>
            <a:r>
              <a:rPr lang="en" sz="1200" err="1">
                <a:solidFill>
                  <a:schemeClr val="dk1"/>
                </a:solidFill>
                <a:latin typeface="Fira Sans"/>
                <a:ea typeface="Fira Sans"/>
                <a:sym typeface="Fira Sans"/>
              </a:rPr>
              <a:t>powershell</a:t>
            </a:r>
            <a:br>
              <a:rPr lang="en" sz="1200">
                <a:solidFill>
                  <a:schemeClr val="dk1"/>
                </a:solidFill>
                <a:latin typeface="Fira Sans"/>
                <a:ea typeface="Fira Sans"/>
                <a:sym typeface="Fira Sans"/>
              </a:rPr>
            </a:br>
            <a:r>
              <a:rPr lang="en" sz="1200">
                <a:solidFill>
                  <a:schemeClr val="dk1"/>
                </a:solidFill>
                <a:latin typeface="Fira Sans"/>
                <a:ea typeface="Fira Sans"/>
                <a:sym typeface="Fira Sans"/>
              </a:rPr>
              <a:t>Execution policy</a:t>
            </a:r>
          </a:p>
          <a:p>
            <a:endParaRPr lang="en" sz="1200">
              <a:solidFill>
                <a:schemeClr val="dk1"/>
              </a:solidFill>
              <a:latin typeface="Fira Sans"/>
              <a:ea typeface="Fira Sans"/>
              <a:cs typeface="Fira Sans"/>
            </a:endParaRPr>
          </a:p>
        </p:txBody>
      </p:sp>
      <p:sp>
        <p:nvSpPr>
          <p:cNvPr id="541" name="Google Shape;541;p45"/>
          <p:cNvSpPr txBox="1"/>
          <p:nvPr/>
        </p:nvSpPr>
        <p:spPr>
          <a:xfrm flipH="1">
            <a:off x="2252571" y="2439201"/>
            <a:ext cx="1751100" cy="397500"/>
          </a:xfrm>
          <a:prstGeom prst="rect">
            <a:avLst/>
          </a:prstGeom>
          <a:noFill/>
          <a:ln>
            <a:noFill/>
          </a:ln>
        </p:spPr>
        <p:txBody>
          <a:bodyPr spcFirstLastPara="1" wrap="square" lIns="91425" tIns="91425" rIns="91425" bIns="91425" anchor="ctr" anchorCtr="0">
            <a:noAutofit/>
          </a:bodyPr>
          <a:lstStyle/>
          <a:p>
            <a:r>
              <a:rPr lang="en" sz="1200">
                <a:solidFill>
                  <a:schemeClr val="dk1"/>
                </a:solidFill>
                <a:latin typeface="Fira Sans"/>
                <a:cs typeface="Segoe UI"/>
                <a:sym typeface="Fira Sans"/>
              </a:rPr>
              <a:t>Antivirus detect </a:t>
            </a:r>
          </a:p>
          <a:p>
            <a:r>
              <a:rPr lang="en" sz="1200">
                <a:solidFill>
                  <a:schemeClr val="dk1"/>
                </a:solidFill>
                <a:latin typeface="Fira Sans"/>
                <a:cs typeface="Segoe UI"/>
                <a:sym typeface="Fira Sans"/>
              </a:rPr>
              <a:t>malware</a:t>
            </a:r>
            <a:endParaRPr lang="vi-VN"/>
          </a:p>
        </p:txBody>
      </p:sp>
      <p:sp>
        <p:nvSpPr>
          <p:cNvPr id="542" name="Google Shape;542;p45"/>
          <p:cNvSpPr txBox="1"/>
          <p:nvPr/>
        </p:nvSpPr>
        <p:spPr>
          <a:xfrm flipH="1">
            <a:off x="2252563" y="3631282"/>
            <a:ext cx="1751100" cy="397500"/>
          </a:xfrm>
          <a:prstGeom prst="rect">
            <a:avLst/>
          </a:prstGeom>
          <a:noFill/>
          <a:ln>
            <a:noFill/>
          </a:ln>
        </p:spPr>
        <p:txBody>
          <a:bodyPr spcFirstLastPara="1" wrap="square" lIns="91425" tIns="91425" rIns="91425" bIns="91425" anchor="ctr" anchorCtr="0">
            <a:noAutofit/>
          </a:bodyPr>
          <a:lstStyle/>
          <a:p>
            <a:r>
              <a:rPr lang="vi-VN" sz="1200" err="1">
                <a:solidFill>
                  <a:srgbClr val="181C27"/>
                </a:solidFill>
                <a:latin typeface="Fira Sans"/>
                <a:sym typeface="Fira Sans"/>
              </a:rPr>
              <a:t>Disable</a:t>
            </a:r>
            <a:r>
              <a:rPr lang="vi-VN" sz="1200">
                <a:solidFill>
                  <a:srgbClr val="181C27"/>
                </a:solidFill>
                <a:latin typeface="Fira Sans"/>
                <a:sym typeface="Fira Sans"/>
              </a:rPr>
              <a:t> </a:t>
            </a:r>
            <a:r>
              <a:rPr lang="vi-VN" sz="1200" err="1">
                <a:solidFill>
                  <a:srgbClr val="181C27"/>
                </a:solidFill>
                <a:latin typeface="Fira Sans"/>
                <a:sym typeface="Fira Sans"/>
              </a:rPr>
              <a:t>task</a:t>
            </a:r>
            <a:r>
              <a:rPr lang="vi-VN" sz="1200">
                <a:solidFill>
                  <a:srgbClr val="181C27"/>
                </a:solidFill>
                <a:latin typeface="Fira Sans"/>
                <a:sym typeface="Fira Sans"/>
              </a:rPr>
              <a:t> </a:t>
            </a:r>
            <a:r>
              <a:rPr lang="vi-VN" sz="1200" err="1">
                <a:solidFill>
                  <a:srgbClr val="181C27"/>
                </a:solidFill>
                <a:latin typeface="Fira Sans"/>
                <a:sym typeface="Fira Sans"/>
              </a:rPr>
              <a:t>manager</a:t>
            </a:r>
            <a:endParaRPr lang="vi-VN" sz="1200" err="1">
              <a:solidFill>
                <a:srgbClr val="181C27"/>
              </a:solidFill>
              <a:latin typeface="Fira Sans"/>
            </a:endParaRPr>
          </a:p>
        </p:txBody>
      </p:sp>
      <p:sp>
        <p:nvSpPr>
          <p:cNvPr id="543" name="Google Shape;543;p45"/>
          <p:cNvSpPr txBox="1"/>
          <p:nvPr/>
        </p:nvSpPr>
        <p:spPr>
          <a:xfrm flipH="1">
            <a:off x="5688897" y="1313767"/>
            <a:ext cx="1751100" cy="397500"/>
          </a:xfrm>
          <a:prstGeom prst="rect">
            <a:avLst/>
          </a:prstGeom>
          <a:noFill/>
          <a:ln>
            <a:noFill/>
          </a:ln>
        </p:spPr>
        <p:txBody>
          <a:bodyPr spcFirstLastPara="1" wrap="square" lIns="91425" tIns="91425" rIns="91425" bIns="91425" anchor="ctr" anchorCtr="0">
            <a:noAutofit/>
          </a:bodyPr>
          <a:lstStyle/>
          <a:p>
            <a:r>
              <a:rPr lang="en" sz="1200">
                <a:solidFill>
                  <a:schemeClr val="dk1"/>
                </a:solidFill>
                <a:latin typeface="Fira Sans"/>
                <a:ea typeface="Fira Sans"/>
                <a:cs typeface="Fira Sans"/>
                <a:sym typeface="Fira Sans"/>
              </a:rPr>
              <a:t>Image File Execution Options Injection</a:t>
            </a:r>
            <a:endParaRPr lang="en" sz="1200">
              <a:solidFill>
                <a:schemeClr val="dk1"/>
              </a:solidFill>
              <a:latin typeface="Fira Sans"/>
              <a:ea typeface="Fira Sans"/>
              <a:cs typeface="Fira Sans"/>
            </a:endParaRPr>
          </a:p>
        </p:txBody>
      </p:sp>
      <p:sp>
        <p:nvSpPr>
          <p:cNvPr id="544" name="Google Shape;544;p45"/>
          <p:cNvSpPr txBox="1"/>
          <p:nvPr/>
        </p:nvSpPr>
        <p:spPr>
          <a:xfrm flipH="1">
            <a:off x="5688004" y="2426755"/>
            <a:ext cx="1751100" cy="397500"/>
          </a:xfrm>
          <a:prstGeom prst="rect">
            <a:avLst/>
          </a:prstGeom>
          <a:noFill/>
          <a:ln>
            <a:noFill/>
          </a:ln>
        </p:spPr>
        <p:txBody>
          <a:bodyPr spcFirstLastPara="1" wrap="square" lIns="91425" tIns="91425" rIns="91425" bIns="91425" anchor="ctr" anchorCtr="0">
            <a:noAutofit/>
          </a:bodyPr>
          <a:lstStyle/>
          <a:p>
            <a:r>
              <a:rPr lang="en" sz="1200">
                <a:solidFill>
                  <a:schemeClr val="dk1"/>
                </a:solidFill>
                <a:latin typeface="Fira Sans"/>
                <a:ea typeface="Fira Sans"/>
                <a:cs typeface="Fira Sans"/>
                <a:sym typeface="Fira Sans"/>
              </a:rPr>
              <a:t>Credential Stealing with </a:t>
            </a:r>
            <a:r>
              <a:rPr lang="en" sz="1200" err="1">
                <a:solidFill>
                  <a:schemeClr val="dk1"/>
                </a:solidFill>
                <a:latin typeface="Fira Sans"/>
                <a:ea typeface="Fira Sans"/>
                <a:cs typeface="Fira Sans"/>
                <a:sym typeface="Fira Sans"/>
              </a:rPr>
              <a:t>Mimikatz</a:t>
            </a:r>
            <a:endParaRPr lang="en" sz="1200" err="1">
              <a:solidFill>
                <a:schemeClr val="dk1"/>
              </a:solidFill>
              <a:latin typeface="Fira Sans"/>
              <a:ea typeface="Fira Sans"/>
              <a:cs typeface="Fira Sans"/>
            </a:endParaRPr>
          </a:p>
        </p:txBody>
      </p:sp>
      <p:sp>
        <p:nvSpPr>
          <p:cNvPr id="545" name="Google Shape;545;p45"/>
          <p:cNvSpPr txBox="1"/>
          <p:nvPr/>
        </p:nvSpPr>
        <p:spPr>
          <a:xfrm flipH="1">
            <a:off x="5688011" y="3628844"/>
            <a:ext cx="1751100" cy="397500"/>
          </a:xfrm>
          <a:prstGeom prst="rect">
            <a:avLst/>
          </a:prstGeom>
          <a:noFill/>
          <a:ln>
            <a:noFill/>
          </a:ln>
        </p:spPr>
        <p:txBody>
          <a:bodyPr spcFirstLastPara="1" wrap="square" lIns="91425" tIns="91425" rIns="91425" bIns="91425" anchor="ctr" anchorCtr="0">
            <a:noAutofit/>
          </a:bodyPr>
          <a:lstStyle/>
          <a:p>
            <a:r>
              <a:rPr lang="en" sz="1200">
                <a:solidFill>
                  <a:schemeClr val="dk1"/>
                </a:solidFill>
                <a:latin typeface="Fira Sans"/>
                <a:ea typeface="Fira Sans"/>
                <a:cs typeface="Fira Sans"/>
                <a:sym typeface="Fira Sans"/>
              </a:rPr>
              <a:t>Testing Antivirus features on Linux</a:t>
            </a:r>
            <a:endParaRPr lang="en" sz="1200">
              <a:solidFill>
                <a:schemeClr val="dk1"/>
              </a:solidFill>
              <a:latin typeface="Fira Sans"/>
              <a:ea typeface="Fira Sans"/>
              <a:cs typeface="Fira Sans"/>
            </a:endParaRPr>
          </a:p>
        </p:txBody>
      </p:sp>
      <p:sp>
        <p:nvSpPr>
          <p:cNvPr id="548" name="Google Shape;548;p45"/>
          <p:cNvSpPr/>
          <p:nvPr/>
        </p:nvSpPr>
        <p:spPr>
          <a:xfrm>
            <a:off x="1558351" y="1168300"/>
            <a:ext cx="687000" cy="687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Libre Franklin"/>
                <a:ea typeface="Libre Franklin"/>
                <a:cs typeface="Libre Franklin"/>
                <a:sym typeface="Libre Franklin"/>
              </a:rPr>
              <a:t>01</a:t>
            </a:r>
            <a:endParaRPr>
              <a:latin typeface="Fira Sans"/>
              <a:ea typeface="Fira Sans"/>
              <a:cs typeface="Fira Sans"/>
              <a:sym typeface="Fira Sans"/>
            </a:endParaRPr>
          </a:p>
        </p:txBody>
      </p:sp>
      <p:sp>
        <p:nvSpPr>
          <p:cNvPr id="549" name="Google Shape;549;p45"/>
          <p:cNvSpPr/>
          <p:nvPr/>
        </p:nvSpPr>
        <p:spPr>
          <a:xfrm>
            <a:off x="1565678" y="2294438"/>
            <a:ext cx="687000" cy="687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Libre Franklin"/>
                <a:ea typeface="Libre Franklin"/>
                <a:cs typeface="Libre Franklin"/>
                <a:sym typeface="Libre Franklin"/>
              </a:rPr>
              <a:t>02</a:t>
            </a:r>
            <a:endParaRPr>
              <a:latin typeface="Fira Sans"/>
              <a:ea typeface="Fira Sans"/>
              <a:cs typeface="Fira Sans"/>
              <a:sym typeface="Fira Sans"/>
            </a:endParaRPr>
          </a:p>
        </p:txBody>
      </p:sp>
      <p:sp>
        <p:nvSpPr>
          <p:cNvPr id="550" name="Google Shape;550;p45"/>
          <p:cNvSpPr/>
          <p:nvPr/>
        </p:nvSpPr>
        <p:spPr>
          <a:xfrm>
            <a:off x="1565678" y="3486519"/>
            <a:ext cx="687000" cy="687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Libre Franklin"/>
                <a:ea typeface="Libre Franklin"/>
                <a:cs typeface="Libre Franklin"/>
                <a:sym typeface="Libre Franklin"/>
              </a:rPr>
              <a:t>03</a:t>
            </a:r>
            <a:endParaRPr>
              <a:latin typeface="Fira Sans"/>
              <a:ea typeface="Fira Sans"/>
              <a:cs typeface="Fira Sans"/>
              <a:sym typeface="Fira Sans"/>
            </a:endParaRPr>
          </a:p>
        </p:txBody>
      </p:sp>
      <p:sp>
        <p:nvSpPr>
          <p:cNvPr id="551" name="Google Shape;551;p45"/>
          <p:cNvSpPr/>
          <p:nvPr/>
        </p:nvSpPr>
        <p:spPr>
          <a:xfrm>
            <a:off x="5002005" y="1169004"/>
            <a:ext cx="687000" cy="687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Libre Franklin"/>
                <a:ea typeface="Libre Franklin"/>
                <a:cs typeface="Libre Franklin"/>
                <a:sym typeface="Libre Franklin"/>
              </a:rPr>
              <a:t>04</a:t>
            </a:r>
            <a:endParaRPr>
              <a:latin typeface="Fira Sans"/>
              <a:ea typeface="Fira Sans"/>
              <a:cs typeface="Fira Sans"/>
              <a:sym typeface="Fira Sans"/>
            </a:endParaRPr>
          </a:p>
        </p:txBody>
      </p:sp>
      <p:sp>
        <p:nvSpPr>
          <p:cNvPr id="552" name="Google Shape;552;p45"/>
          <p:cNvSpPr/>
          <p:nvPr/>
        </p:nvSpPr>
        <p:spPr>
          <a:xfrm>
            <a:off x="5001038" y="2281992"/>
            <a:ext cx="687000" cy="687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Libre Franklin"/>
                <a:ea typeface="Libre Franklin"/>
                <a:cs typeface="Libre Franklin"/>
                <a:sym typeface="Libre Franklin"/>
              </a:rPr>
              <a:t>05</a:t>
            </a:r>
            <a:endParaRPr>
              <a:latin typeface="Fira Sans"/>
              <a:ea typeface="Fira Sans"/>
              <a:cs typeface="Fira Sans"/>
              <a:sym typeface="Fira Sans"/>
            </a:endParaRPr>
          </a:p>
        </p:txBody>
      </p:sp>
      <p:sp>
        <p:nvSpPr>
          <p:cNvPr id="553" name="Google Shape;553;p45"/>
          <p:cNvSpPr/>
          <p:nvPr/>
        </p:nvSpPr>
        <p:spPr>
          <a:xfrm>
            <a:off x="5001038" y="3474073"/>
            <a:ext cx="687000" cy="687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Libre Franklin"/>
                <a:ea typeface="Libre Franklin"/>
                <a:cs typeface="Libre Franklin"/>
                <a:sym typeface="Libre Franklin"/>
              </a:rPr>
              <a:t>06</a:t>
            </a:r>
            <a:endParaRPr>
              <a:latin typeface="Fira Sans"/>
              <a:ea typeface="Fira Sans"/>
              <a:cs typeface="Fira Sans"/>
              <a:sym typeface="Fira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91CED8-4269-81A2-0BDB-4A39F2BA9739}"/>
              </a:ext>
            </a:extLst>
          </p:cNvPr>
          <p:cNvSpPr>
            <a:spLocks noGrp="1"/>
          </p:cNvSpPr>
          <p:nvPr>
            <p:ph type="title"/>
          </p:nvPr>
        </p:nvSpPr>
        <p:spPr>
          <a:xfrm>
            <a:off x="368308" y="445025"/>
            <a:ext cx="8463390" cy="572700"/>
          </a:xfrm>
        </p:spPr>
        <p:txBody>
          <a:bodyPr/>
          <a:lstStyle/>
          <a:p>
            <a:r>
              <a:rPr lang="vi-VN" err="1"/>
              <a:t>Demo</a:t>
            </a:r>
            <a:r>
              <a:rPr lang="vi-VN"/>
              <a:t> 1: </a:t>
            </a:r>
            <a:r>
              <a:rPr lang="vi-VN" err="1"/>
              <a:t>Modify</a:t>
            </a:r>
            <a:r>
              <a:rPr lang="vi-VN"/>
              <a:t> </a:t>
            </a:r>
            <a:r>
              <a:rPr lang="vi-VN" err="1"/>
              <a:t>powershell</a:t>
            </a:r>
            <a:r>
              <a:rPr lang="vi-VN"/>
              <a:t> </a:t>
            </a:r>
            <a:r>
              <a:rPr lang="vi-VN" err="1"/>
              <a:t>execution</a:t>
            </a:r>
            <a:r>
              <a:rPr lang="vi-VN"/>
              <a:t> </a:t>
            </a:r>
            <a:r>
              <a:rPr lang="vi-VN" err="1"/>
              <a:t>policy</a:t>
            </a:r>
          </a:p>
        </p:txBody>
      </p:sp>
      <p:sp>
        <p:nvSpPr>
          <p:cNvPr id="3" name="Hộp Văn bản 2">
            <a:extLst>
              <a:ext uri="{FF2B5EF4-FFF2-40B4-BE49-F238E27FC236}">
                <a16:creationId xmlns:a16="http://schemas.microsoft.com/office/drawing/2014/main" id="{DB130EB3-5CFE-7077-834F-9A14909C8AC3}"/>
              </a:ext>
            </a:extLst>
          </p:cNvPr>
          <p:cNvSpPr txBox="1"/>
          <p:nvPr/>
        </p:nvSpPr>
        <p:spPr>
          <a:xfrm>
            <a:off x="364881" y="1016977"/>
            <a:ext cx="8421565"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err="1"/>
              <a:t>Kịch</a:t>
            </a:r>
            <a:r>
              <a:rPr lang="en-US" b="1"/>
              <a:t> </a:t>
            </a:r>
            <a:r>
              <a:rPr lang="en-US" b="1" err="1"/>
              <a:t>bản</a:t>
            </a:r>
            <a:r>
              <a:rPr lang="en-US" b="1"/>
              <a:t> 1:</a:t>
            </a:r>
            <a:r>
              <a:rPr lang="en-US"/>
              <a:t> </a:t>
            </a:r>
            <a:r>
              <a:rPr lang="en-US" err="1"/>
              <a:t>Máy</a:t>
            </a:r>
            <a:r>
              <a:rPr lang="en-US"/>
              <a:t> </a:t>
            </a:r>
            <a:r>
              <a:rPr lang="en-US" err="1"/>
              <a:t>tính</a:t>
            </a:r>
            <a:r>
              <a:rPr lang="en-US"/>
              <a:t> </a:t>
            </a:r>
            <a:r>
              <a:rPr lang="en-US" err="1"/>
              <a:t>đã</a:t>
            </a:r>
            <a:r>
              <a:rPr lang="en-US"/>
              <a:t> </a:t>
            </a:r>
            <a:r>
              <a:rPr lang="en-US" err="1"/>
              <a:t>bị</a:t>
            </a:r>
            <a:r>
              <a:rPr lang="en-US"/>
              <a:t> </a:t>
            </a:r>
            <a:r>
              <a:rPr lang="en-US" err="1"/>
              <a:t>tấn</a:t>
            </a:r>
            <a:r>
              <a:rPr lang="en-US"/>
              <a:t> </a:t>
            </a:r>
            <a:r>
              <a:rPr lang="en-US" err="1"/>
              <a:t>công</a:t>
            </a:r>
            <a:r>
              <a:rPr lang="en-US"/>
              <a:t> qua </a:t>
            </a:r>
            <a:r>
              <a:rPr lang="en-US" err="1"/>
              <a:t>lỗ</a:t>
            </a:r>
            <a:r>
              <a:rPr lang="en-US"/>
              <a:t> </a:t>
            </a:r>
            <a:r>
              <a:rPr lang="en-US" err="1"/>
              <a:t>hổng</a:t>
            </a:r>
            <a:r>
              <a:rPr lang="en-US"/>
              <a:t> </a:t>
            </a:r>
            <a:r>
              <a:rPr lang="en-US" b="1">
                <a:solidFill>
                  <a:srgbClr val="FF0000"/>
                </a:solidFill>
              </a:rPr>
              <a:t>RCE </a:t>
            </a:r>
            <a:r>
              <a:rPr lang="en-US" b="1" err="1">
                <a:solidFill>
                  <a:srgbClr val="FF0000"/>
                </a:solidFill>
              </a:rPr>
              <a:t>thông</a:t>
            </a:r>
            <a:r>
              <a:rPr lang="en-US" b="1">
                <a:solidFill>
                  <a:srgbClr val="FF0000"/>
                </a:solidFill>
              </a:rPr>
              <a:t> qua PowerShell</a:t>
            </a:r>
            <a:r>
              <a:rPr lang="en-US"/>
              <a:t>. </a:t>
            </a:r>
            <a:r>
              <a:rPr lang="en-US" err="1"/>
              <a:t>Để</a:t>
            </a:r>
            <a:r>
              <a:rPr lang="en-US"/>
              <a:t> </a:t>
            </a:r>
            <a:r>
              <a:rPr lang="en-US" err="1"/>
              <a:t>thực</a:t>
            </a:r>
            <a:r>
              <a:rPr lang="en-US"/>
              <a:t> </a:t>
            </a:r>
            <a:r>
              <a:rPr lang="en-US" err="1"/>
              <a:t>hiện</a:t>
            </a:r>
            <a:r>
              <a:rPr lang="en-US"/>
              <a:t> </a:t>
            </a:r>
            <a:r>
              <a:rPr lang="en-US" err="1"/>
              <a:t>thay</a:t>
            </a:r>
            <a:r>
              <a:rPr lang="en-US"/>
              <a:t> </a:t>
            </a:r>
            <a:r>
              <a:rPr lang="en-US" err="1"/>
              <a:t>đổi</a:t>
            </a:r>
            <a:r>
              <a:rPr lang="en-US"/>
              <a:t> </a:t>
            </a:r>
            <a:r>
              <a:rPr lang="en-US" err="1"/>
              <a:t>một</a:t>
            </a:r>
            <a:r>
              <a:rPr lang="en-US"/>
              <a:t> </a:t>
            </a:r>
            <a:r>
              <a:rPr lang="en-US" err="1"/>
              <a:t>số</a:t>
            </a:r>
            <a:r>
              <a:rPr lang="en-US"/>
              <a:t> </a:t>
            </a:r>
            <a:r>
              <a:rPr lang="en-US" err="1"/>
              <a:t>chính</a:t>
            </a:r>
            <a:r>
              <a:rPr lang="en-US"/>
              <a:t> </a:t>
            </a:r>
            <a:r>
              <a:rPr lang="en-US" err="1"/>
              <a:t>sách</a:t>
            </a:r>
            <a:r>
              <a:rPr lang="en-US"/>
              <a:t> </a:t>
            </a:r>
            <a:r>
              <a:rPr lang="en-US" err="1"/>
              <a:t>thực</a:t>
            </a:r>
            <a:r>
              <a:rPr lang="en-US"/>
              <a:t> </a:t>
            </a:r>
            <a:r>
              <a:rPr lang="en-US" err="1"/>
              <a:t>thi</a:t>
            </a:r>
            <a:r>
              <a:rPr lang="en-US"/>
              <a:t> </a:t>
            </a:r>
            <a:r>
              <a:rPr lang="en-US" err="1"/>
              <a:t>cho</a:t>
            </a:r>
            <a:r>
              <a:rPr lang="en-US"/>
              <a:t> </a:t>
            </a:r>
            <a:r>
              <a:rPr lang="en-US" err="1"/>
              <a:t>phép</a:t>
            </a:r>
            <a:r>
              <a:rPr lang="en-US"/>
              <a:t> </a:t>
            </a:r>
            <a:r>
              <a:rPr lang="en-US" err="1"/>
              <a:t>các</a:t>
            </a:r>
            <a:r>
              <a:rPr lang="en-US"/>
              <a:t> </a:t>
            </a:r>
            <a:r>
              <a:rPr lang="en-US" err="1"/>
              <a:t>hành</a:t>
            </a:r>
            <a:r>
              <a:rPr lang="en-US"/>
              <a:t> </a:t>
            </a:r>
            <a:r>
              <a:rPr lang="en-US" err="1"/>
              <a:t>động</a:t>
            </a:r>
            <a:r>
              <a:rPr lang="en-US"/>
              <a:t> </a:t>
            </a:r>
            <a:r>
              <a:rPr lang="en-US" err="1"/>
              <a:t>như</a:t>
            </a:r>
            <a:r>
              <a:rPr lang="en-US"/>
              <a:t> </a:t>
            </a:r>
            <a:r>
              <a:rPr lang="en-US" err="1"/>
              <a:t>chạy</a:t>
            </a:r>
            <a:r>
              <a:rPr lang="en-US"/>
              <a:t> script (</a:t>
            </a:r>
            <a:r>
              <a:rPr lang="en-US" err="1"/>
              <a:t>như</a:t>
            </a:r>
            <a:r>
              <a:rPr lang="en-US"/>
              <a:t> </a:t>
            </a:r>
            <a:r>
              <a:rPr lang="en-US" b="1" err="1"/>
              <a:t>Mimikatz</a:t>
            </a:r>
            <a:r>
              <a:rPr lang="en-US"/>
              <a:t>).</a:t>
            </a:r>
          </a:p>
          <a:p>
            <a:r>
              <a:rPr lang="en-US" err="1"/>
              <a:t>Lệnh</a:t>
            </a:r>
            <a:r>
              <a:rPr lang="en-US"/>
              <a:t> </a:t>
            </a:r>
            <a:r>
              <a:rPr lang="en-US" err="1"/>
              <a:t>này</a:t>
            </a:r>
            <a:r>
              <a:rPr lang="en-US"/>
              <a:t> </a:t>
            </a:r>
            <a:r>
              <a:rPr lang="en-US" err="1"/>
              <a:t>sẽ</a:t>
            </a:r>
            <a:r>
              <a:rPr lang="en-US"/>
              <a:t> </a:t>
            </a:r>
            <a:r>
              <a:rPr lang="en-US" err="1"/>
              <a:t>trả</a:t>
            </a:r>
            <a:r>
              <a:rPr lang="en-US"/>
              <a:t> </a:t>
            </a:r>
            <a:r>
              <a:rPr lang="en-US" err="1"/>
              <a:t>về</a:t>
            </a:r>
            <a:r>
              <a:rPr lang="en-US"/>
              <a:t> </a:t>
            </a:r>
            <a:r>
              <a:rPr lang="en-US" err="1"/>
              <a:t>chính</a:t>
            </a:r>
            <a:r>
              <a:rPr lang="en-US"/>
              <a:t> </a:t>
            </a:r>
            <a:r>
              <a:rPr lang="en-US" err="1"/>
              <a:t>sách</a:t>
            </a:r>
            <a:r>
              <a:rPr lang="en-US"/>
              <a:t> </a:t>
            </a:r>
            <a:r>
              <a:rPr lang="en-US" err="1"/>
              <a:t>thực</a:t>
            </a:r>
            <a:r>
              <a:rPr lang="en-US"/>
              <a:t> </a:t>
            </a:r>
            <a:r>
              <a:rPr lang="en-US" err="1"/>
              <a:t>thi</a:t>
            </a:r>
            <a:r>
              <a:rPr lang="en-US"/>
              <a:t> </a:t>
            </a:r>
            <a:r>
              <a:rPr lang="en-US" err="1"/>
              <a:t>hiện</a:t>
            </a:r>
            <a:r>
              <a:rPr lang="en-US"/>
              <a:t> </a:t>
            </a:r>
            <a:r>
              <a:rPr lang="en-US" err="1"/>
              <a:t>tại</a:t>
            </a:r>
            <a:r>
              <a:rPr lang="en-US"/>
              <a:t>. </a:t>
            </a:r>
            <a:r>
              <a:rPr lang="en-US" err="1"/>
              <a:t>Có</a:t>
            </a:r>
            <a:r>
              <a:rPr lang="en-US"/>
              <a:t> </a:t>
            </a:r>
            <a:r>
              <a:rPr lang="en-US" err="1"/>
              <a:t>một</a:t>
            </a:r>
            <a:r>
              <a:rPr lang="en-US"/>
              <a:t> </a:t>
            </a:r>
            <a:r>
              <a:rPr lang="en-US" err="1"/>
              <a:t>số</a:t>
            </a:r>
            <a:r>
              <a:rPr lang="en-US"/>
              <a:t> </a:t>
            </a:r>
            <a:r>
              <a:rPr lang="en-US" err="1"/>
              <a:t>giá</a:t>
            </a:r>
            <a:r>
              <a:rPr lang="en-US"/>
              <a:t> </a:t>
            </a:r>
            <a:r>
              <a:rPr lang="en-US" err="1"/>
              <a:t>trị</a:t>
            </a:r>
            <a:r>
              <a:rPr lang="en-US"/>
              <a:t> </a:t>
            </a:r>
            <a:r>
              <a:rPr lang="en-US" err="1"/>
              <a:t>chính</a:t>
            </a:r>
            <a:r>
              <a:rPr lang="en-US"/>
              <a:t> </a:t>
            </a:r>
            <a:r>
              <a:rPr lang="en-US" err="1"/>
              <a:t>sách</a:t>
            </a:r>
            <a:r>
              <a:rPr lang="en-US"/>
              <a:t> </a:t>
            </a:r>
            <a:r>
              <a:rPr lang="en-US" err="1"/>
              <a:t>thực</a:t>
            </a:r>
            <a:r>
              <a:rPr lang="en-US"/>
              <a:t> </a:t>
            </a:r>
            <a:r>
              <a:rPr lang="en-US" err="1"/>
              <a:t>thi</a:t>
            </a:r>
            <a:r>
              <a:rPr lang="en-US"/>
              <a:t> </a:t>
            </a:r>
            <a:r>
              <a:rPr lang="en-US" err="1"/>
              <a:t>có</a:t>
            </a:r>
            <a:r>
              <a:rPr lang="en-US"/>
              <a:t> </a:t>
            </a:r>
            <a:r>
              <a:rPr lang="en-US" err="1"/>
              <a:t>thể</a:t>
            </a:r>
            <a:r>
              <a:rPr lang="en-US"/>
              <a:t> </a:t>
            </a:r>
            <a:r>
              <a:rPr lang="en-US" err="1"/>
              <a:t>có</a:t>
            </a:r>
            <a:r>
              <a:rPr lang="en-US"/>
              <a:t>:</a:t>
            </a:r>
          </a:p>
          <a:p>
            <a:pPr marL="285750" indent="-285750">
              <a:buChar char="•"/>
            </a:pPr>
            <a:r>
              <a:rPr lang="en-US" b="1" err="1"/>
              <a:t>AllSigned</a:t>
            </a:r>
            <a:r>
              <a:rPr lang="en-US" b="1"/>
              <a:t>:</a:t>
            </a:r>
            <a:r>
              <a:rPr lang="en-US"/>
              <a:t> </a:t>
            </a:r>
            <a:r>
              <a:rPr lang="en-US" err="1"/>
              <a:t>Chỉ</a:t>
            </a:r>
            <a:r>
              <a:rPr lang="en-US"/>
              <a:t> </a:t>
            </a:r>
            <a:r>
              <a:rPr lang="en-US" err="1"/>
              <a:t>cho</a:t>
            </a:r>
            <a:r>
              <a:rPr lang="en-US"/>
              <a:t> </a:t>
            </a:r>
            <a:r>
              <a:rPr lang="en-US" err="1"/>
              <a:t>phép</a:t>
            </a:r>
            <a:r>
              <a:rPr lang="en-US"/>
              <a:t> </a:t>
            </a:r>
            <a:r>
              <a:rPr lang="en-US" err="1"/>
              <a:t>thực</a:t>
            </a:r>
            <a:r>
              <a:rPr lang="en-US"/>
              <a:t> </a:t>
            </a:r>
            <a:r>
              <a:rPr lang="en-US" err="1"/>
              <a:t>thi</a:t>
            </a:r>
            <a:r>
              <a:rPr lang="en-US"/>
              <a:t> </a:t>
            </a:r>
            <a:r>
              <a:rPr lang="en-US" err="1"/>
              <a:t>các</a:t>
            </a:r>
            <a:r>
              <a:rPr lang="en-US"/>
              <a:t> script </a:t>
            </a:r>
            <a:r>
              <a:rPr lang="en-US" err="1"/>
              <a:t>đã</a:t>
            </a:r>
            <a:r>
              <a:rPr lang="en-US"/>
              <a:t> </a:t>
            </a:r>
            <a:r>
              <a:rPr lang="en-US" err="1"/>
              <a:t>được</a:t>
            </a:r>
            <a:r>
              <a:rPr lang="en-US"/>
              <a:t> </a:t>
            </a:r>
            <a:r>
              <a:rPr lang="en-US" err="1"/>
              <a:t>ký</a:t>
            </a:r>
            <a:r>
              <a:rPr lang="en-US"/>
              <a:t> </a:t>
            </a:r>
            <a:r>
              <a:rPr lang="en-US" err="1"/>
              <a:t>kỹ</a:t>
            </a:r>
            <a:r>
              <a:rPr lang="en-US"/>
              <a:t> </a:t>
            </a:r>
            <a:r>
              <a:rPr lang="en-US" err="1"/>
              <a:t>thuật</a:t>
            </a:r>
            <a:r>
              <a:rPr lang="en-US"/>
              <a:t> </a:t>
            </a:r>
            <a:r>
              <a:rPr lang="en-US" err="1"/>
              <a:t>số</a:t>
            </a:r>
            <a:r>
              <a:rPr lang="en-US"/>
              <a:t> </a:t>
            </a:r>
            <a:r>
              <a:rPr lang="en-US" err="1"/>
              <a:t>bởi</a:t>
            </a:r>
            <a:r>
              <a:rPr lang="en-US"/>
              <a:t> </a:t>
            </a:r>
            <a:r>
              <a:rPr lang="en-US" err="1"/>
              <a:t>nhà</a:t>
            </a:r>
            <a:r>
              <a:rPr lang="en-US"/>
              <a:t> </a:t>
            </a:r>
            <a:r>
              <a:rPr lang="en-US" err="1"/>
              <a:t>cung</a:t>
            </a:r>
            <a:r>
              <a:rPr lang="en-US"/>
              <a:t> </a:t>
            </a:r>
            <a:r>
              <a:rPr lang="en-US" err="1"/>
              <a:t>cấp</a:t>
            </a:r>
            <a:r>
              <a:rPr lang="en-US"/>
              <a:t> tin </a:t>
            </a:r>
            <a:r>
              <a:rPr lang="en-US" err="1"/>
              <a:t>cậy</a:t>
            </a:r>
            <a:r>
              <a:rPr lang="en-US"/>
              <a:t>.</a:t>
            </a:r>
          </a:p>
          <a:p>
            <a:pPr marL="285750" indent="-285750">
              <a:buChar char="•"/>
            </a:pPr>
            <a:r>
              <a:rPr lang="en-US" b="1"/>
              <a:t>Undefined:</a:t>
            </a:r>
            <a:r>
              <a:rPr lang="en-US"/>
              <a:t> </a:t>
            </a:r>
            <a:r>
              <a:rPr lang="en-US" err="1"/>
              <a:t>Không</a:t>
            </a:r>
            <a:r>
              <a:rPr lang="en-US"/>
              <a:t> </a:t>
            </a:r>
            <a:r>
              <a:rPr lang="en-US" err="1"/>
              <a:t>có</a:t>
            </a:r>
            <a:r>
              <a:rPr lang="en-US"/>
              <a:t> </a:t>
            </a:r>
            <a:r>
              <a:rPr lang="en-US" err="1"/>
              <a:t>chính</a:t>
            </a:r>
            <a:r>
              <a:rPr lang="en-US"/>
              <a:t> </a:t>
            </a:r>
            <a:r>
              <a:rPr lang="en-US" err="1"/>
              <a:t>sách</a:t>
            </a:r>
            <a:r>
              <a:rPr lang="en-US"/>
              <a:t> </a:t>
            </a:r>
            <a:r>
              <a:rPr lang="en-US" err="1"/>
              <a:t>thực</a:t>
            </a:r>
            <a:r>
              <a:rPr lang="en-US"/>
              <a:t> </a:t>
            </a:r>
            <a:r>
              <a:rPr lang="en-US" err="1"/>
              <a:t>thi</a:t>
            </a:r>
            <a:r>
              <a:rPr lang="en-US"/>
              <a:t> </a:t>
            </a:r>
            <a:r>
              <a:rPr lang="en-US" err="1"/>
              <a:t>nào</a:t>
            </a:r>
            <a:r>
              <a:rPr lang="en-US"/>
              <a:t> </a:t>
            </a:r>
            <a:r>
              <a:rPr lang="en-US" err="1"/>
              <a:t>được</a:t>
            </a:r>
            <a:r>
              <a:rPr lang="en-US"/>
              <a:t> </a:t>
            </a:r>
            <a:r>
              <a:rPr lang="en-US" err="1"/>
              <a:t>thiết</a:t>
            </a:r>
            <a:r>
              <a:rPr lang="en-US"/>
              <a:t> </a:t>
            </a:r>
            <a:r>
              <a:rPr lang="en-US" err="1"/>
              <a:t>lập</a:t>
            </a:r>
            <a:r>
              <a:rPr lang="en-US"/>
              <a:t> ở </a:t>
            </a:r>
            <a:r>
              <a:rPr lang="en-US" err="1"/>
              <a:t>cấp</a:t>
            </a:r>
            <a:r>
              <a:rPr lang="en-US"/>
              <a:t> </a:t>
            </a:r>
            <a:r>
              <a:rPr lang="en-US" err="1"/>
              <a:t>độ</a:t>
            </a:r>
            <a:r>
              <a:rPr lang="en-US"/>
              <a:t> </a:t>
            </a:r>
            <a:r>
              <a:rPr lang="en-US" err="1"/>
              <a:t>này</a:t>
            </a:r>
            <a:r>
              <a:rPr lang="en-US"/>
              <a:t>. </a:t>
            </a:r>
            <a:r>
              <a:rPr lang="en-US" err="1"/>
              <a:t>Chính</a:t>
            </a:r>
            <a:r>
              <a:rPr lang="en-US"/>
              <a:t> </a:t>
            </a:r>
            <a:r>
              <a:rPr lang="en-US" err="1"/>
              <a:t>sách</a:t>
            </a:r>
            <a:r>
              <a:rPr lang="en-US"/>
              <a:t> </a:t>
            </a:r>
            <a:r>
              <a:rPr lang="en-US" err="1"/>
              <a:t>thực</a:t>
            </a:r>
            <a:r>
              <a:rPr lang="en-US"/>
              <a:t> </a:t>
            </a:r>
            <a:r>
              <a:rPr lang="en-US" err="1"/>
              <a:t>thi</a:t>
            </a:r>
            <a:r>
              <a:rPr lang="en-US"/>
              <a:t> </a:t>
            </a:r>
            <a:r>
              <a:rPr lang="en-US" err="1"/>
              <a:t>sẽ</a:t>
            </a:r>
            <a:r>
              <a:rPr lang="en-US"/>
              <a:t> </a:t>
            </a:r>
            <a:r>
              <a:rPr lang="en-US" err="1"/>
              <a:t>được</a:t>
            </a:r>
            <a:r>
              <a:rPr lang="en-US"/>
              <a:t> </a:t>
            </a:r>
            <a:r>
              <a:rPr lang="en-US" err="1"/>
              <a:t>kế</a:t>
            </a:r>
            <a:r>
              <a:rPr lang="en-US"/>
              <a:t> </a:t>
            </a:r>
            <a:r>
              <a:rPr lang="en-US" err="1"/>
              <a:t>thừa</a:t>
            </a:r>
            <a:r>
              <a:rPr lang="en-US"/>
              <a:t> </a:t>
            </a:r>
            <a:r>
              <a:rPr lang="en-US" err="1"/>
              <a:t>từ</a:t>
            </a:r>
            <a:r>
              <a:rPr lang="en-US"/>
              <a:t> </a:t>
            </a:r>
            <a:r>
              <a:rPr lang="en-US" err="1"/>
              <a:t>một</a:t>
            </a:r>
            <a:r>
              <a:rPr lang="en-US"/>
              <a:t> </a:t>
            </a:r>
            <a:r>
              <a:rPr lang="en-US" err="1"/>
              <a:t>cài</a:t>
            </a:r>
            <a:r>
              <a:rPr lang="en-US"/>
              <a:t> </a:t>
            </a:r>
            <a:r>
              <a:rPr lang="en-US" err="1"/>
              <a:t>đặt</a:t>
            </a:r>
            <a:r>
              <a:rPr lang="en-US"/>
              <a:t> </a:t>
            </a:r>
            <a:r>
              <a:rPr lang="en-US" err="1"/>
              <a:t>cao</a:t>
            </a:r>
            <a:r>
              <a:rPr lang="en-US"/>
              <a:t> </a:t>
            </a:r>
            <a:r>
              <a:rPr lang="en-US" err="1"/>
              <a:t>hơn</a:t>
            </a:r>
            <a:r>
              <a:rPr lang="en-US"/>
              <a:t>.</a:t>
            </a:r>
          </a:p>
          <a:p>
            <a:pPr marL="285750" indent="-285750">
              <a:buChar char="•"/>
            </a:pPr>
            <a:r>
              <a:rPr lang="en-US" b="1"/>
              <a:t>Unrestricted:</a:t>
            </a:r>
            <a:r>
              <a:rPr lang="en-US"/>
              <a:t> Cho </a:t>
            </a:r>
            <a:r>
              <a:rPr lang="en-US" err="1"/>
              <a:t>phép</a:t>
            </a:r>
            <a:r>
              <a:rPr lang="en-US"/>
              <a:t> </a:t>
            </a:r>
            <a:r>
              <a:rPr lang="en-US" err="1"/>
              <a:t>thực</a:t>
            </a:r>
            <a:r>
              <a:rPr lang="en-US"/>
              <a:t> </a:t>
            </a:r>
            <a:r>
              <a:rPr lang="en-US" err="1"/>
              <a:t>thi</a:t>
            </a:r>
            <a:r>
              <a:rPr lang="en-US"/>
              <a:t> </a:t>
            </a:r>
            <a:r>
              <a:rPr lang="en-US" err="1"/>
              <a:t>tất</a:t>
            </a:r>
            <a:r>
              <a:rPr lang="en-US"/>
              <a:t> </a:t>
            </a:r>
            <a:r>
              <a:rPr lang="en-US" err="1"/>
              <a:t>cả</a:t>
            </a:r>
            <a:r>
              <a:rPr lang="en-US"/>
              <a:t> </a:t>
            </a:r>
            <a:r>
              <a:rPr lang="en-US" err="1"/>
              <a:t>các</a:t>
            </a:r>
            <a:r>
              <a:rPr lang="en-US"/>
              <a:t> script. PowerShell </a:t>
            </a:r>
            <a:r>
              <a:rPr lang="en-US" err="1"/>
              <a:t>sẽ</a:t>
            </a:r>
            <a:r>
              <a:rPr lang="en-US"/>
              <a:t> </a:t>
            </a:r>
            <a:r>
              <a:rPr lang="en-US" err="1"/>
              <a:t>cảnh</a:t>
            </a:r>
            <a:r>
              <a:rPr lang="en-US"/>
              <a:t> </a:t>
            </a:r>
            <a:r>
              <a:rPr lang="en-US" err="1"/>
              <a:t>báo</a:t>
            </a:r>
            <a:r>
              <a:rPr lang="en-US"/>
              <a:t> </a:t>
            </a:r>
            <a:r>
              <a:rPr lang="en-US" err="1"/>
              <a:t>trước</a:t>
            </a:r>
            <a:r>
              <a:rPr lang="en-US"/>
              <a:t> </a:t>
            </a:r>
            <a:r>
              <a:rPr lang="en-US" err="1"/>
              <a:t>khi</a:t>
            </a:r>
            <a:r>
              <a:rPr lang="en-US"/>
              <a:t> </a:t>
            </a:r>
            <a:r>
              <a:rPr lang="en-US" err="1"/>
              <a:t>chạy</a:t>
            </a:r>
            <a:r>
              <a:rPr lang="en-US"/>
              <a:t> </a:t>
            </a:r>
            <a:r>
              <a:rPr lang="en-US" err="1"/>
              <a:t>các</a:t>
            </a:r>
            <a:r>
              <a:rPr lang="en-US"/>
              <a:t> script </a:t>
            </a:r>
            <a:r>
              <a:rPr lang="en-US" err="1"/>
              <a:t>từ</a:t>
            </a:r>
            <a:r>
              <a:rPr lang="en-US"/>
              <a:t> </a:t>
            </a:r>
            <a:r>
              <a:rPr lang="en-US" err="1"/>
              <a:t>nguồn</a:t>
            </a:r>
            <a:r>
              <a:rPr lang="en-US"/>
              <a:t> </a:t>
            </a:r>
            <a:r>
              <a:rPr lang="en-US" err="1"/>
              <a:t>không</a:t>
            </a:r>
            <a:r>
              <a:rPr lang="en-US"/>
              <a:t> tin </a:t>
            </a:r>
            <a:r>
              <a:rPr lang="en-US" err="1"/>
              <a:t>cậy</a:t>
            </a:r>
            <a:r>
              <a:rPr lang="en-US"/>
              <a:t>.</a:t>
            </a:r>
          </a:p>
          <a:p>
            <a:pPr marL="285750" indent="-285750">
              <a:buChar char="•"/>
            </a:pPr>
            <a:r>
              <a:rPr lang="en-US" b="1">
                <a:solidFill>
                  <a:srgbClr val="FF0000"/>
                </a:solidFill>
              </a:rPr>
              <a:t>Restricted:</a:t>
            </a:r>
            <a:r>
              <a:rPr lang="en-US"/>
              <a:t> </a:t>
            </a:r>
            <a:r>
              <a:rPr lang="en-US" err="1"/>
              <a:t>Đây</a:t>
            </a:r>
            <a:r>
              <a:rPr lang="en-US"/>
              <a:t> </a:t>
            </a:r>
            <a:r>
              <a:rPr lang="en-US" err="1"/>
              <a:t>là</a:t>
            </a:r>
            <a:r>
              <a:rPr lang="en-US"/>
              <a:t> </a:t>
            </a:r>
            <a:r>
              <a:rPr lang="en-US" err="1"/>
              <a:t>cài</a:t>
            </a:r>
            <a:r>
              <a:rPr lang="en-US"/>
              <a:t> </a:t>
            </a:r>
            <a:r>
              <a:rPr lang="en-US" err="1"/>
              <a:t>đặt</a:t>
            </a:r>
            <a:r>
              <a:rPr lang="en-US"/>
              <a:t> </a:t>
            </a:r>
            <a:r>
              <a:rPr lang="en-US" err="1"/>
              <a:t>mặc</a:t>
            </a:r>
            <a:r>
              <a:rPr lang="en-US"/>
              <a:t> </a:t>
            </a:r>
            <a:r>
              <a:rPr lang="en-US" err="1"/>
              <a:t>định</a:t>
            </a:r>
            <a:r>
              <a:rPr lang="en-US"/>
              <a:t>. </a:t>
            </a:r>
            <a:r>
              <a:rPr lang="en-US" err="1"/>
              <a:t>Chính</a:t>
            </a:r>
            <a:r>
              <a:rPr lang="en-US"/>
              <a:t> </a:t>
            </a:r>
            <a:r>
              <a:rPr lang="en-US" err="1"/>
              <a:t>sách</a:t>
            </a:r>
            <a:r>
              <a:rPr lang="en-US"/>
              <a:t> </a:t>
            </a:r>
            <a:r>
              <a:rPr lang="en-US" err="1"/>
              <a:t>này</a:t>
            </a:r>
            <a:r>
              <a:rPr lang="en-US"/>
              <a:t> </a:t>
            </a:r>
            <a:r>
              <a:rPr lang="en-US" err="1"/>
              <a:t>không</a:t>
            </a:r>
            <a:r>
              <a:rPr lang="en-US"/>
              <a:t> </a:t>
            </a:r>
            <a:r>
              <a:rPr lang="en-US" err="1"/>
              <a:t>cho</a:t>
            </a:r>
            <a:r>
              <a:rPr lang="en-US"/>
              <a:t> </a:t>
            </a:r>
            <a:r>
              <a:rPr lang="en-US" err="1"/>
              <a:t>phép</a:t>
            </a:r>
            <a:r>
              <a:rPr lang="en-US"/>
              <a:t> </a:t>
            </a:r>
            <a:r>
              <a:rPr lang="en-US" err="1"/>
              <a:t>bất</a:t>
            </a:r>
            <a:r>
              <a:rPr lang="en-US"/>
              <a:t> </a:t>
            </a:r>
            <a:r>
              <a:rPr lang="en-US" err="1"/>
              <a:t>kỳ</a:t>
            </a:r>
            <a:r>
              <a:rPr lang="en-US"/>
              <a:t> script </a:t>
            </a:r>
            <a:r>
              <a:rPr lang="en-US" err="1"/>
              <a:t>nào</a:t>
            </a:r>
            <a:r>
              <a:rPr lang="en-US"/>
              <a:t> </a:t>
            </a:r>
            <a:r>
              <a:rPr lang="en-US" err="1"/>
              <a:t>chạy</a:t>
            </a:r>
            <a:r>
              <a:rPr lang="en-US"/>
              <a:t>. Tuy </a:t>
            </a:r>
            <a:r>
              <a:rPr lang="en-US" err="1"/>
              <a:t>nhiên</a:t>
            </a:r>
            <a:r>
              <a:rPr lang="en-US"/>
              <a:t>, </a:t>
            </a:r>
            <a:r>
              <a:rPr lang="en-US" err="1"/>
              <a:t>các</a:t>
            </a:r>
            <a:r>
              <a:rPr lang="en-US"/>
              <a:t> </a:t>
            </a:r>
            <a:r>
              <a:rPr lang="en-US" err="1"/>
              <a:t>lệnh</a:t>
            </a:r>
            <a:r>
              <a:rPr lang="en-US"/>
              <a:t> cmdlet </a:t>
            </a:r>
            <a:r>
              <a:rPr lang="en-US" err="1"/>
              <a:t>của</a:t>
            </a:r>
            <a:r>
              <a:rPr lang="en-US"/>
              <a:t> PowerShell </a:t>
            </a:r>
            <a:r>
              <a:rPr lang="en-US" err="1"/>
              <a:t>vẫn</a:t>
            </a:r>
            <a:r>
              <a:rPr lang="en-US"/>
              <a:t> </a:t>
            </a:r>
            <a:r>
              <a:rPr lang="en-US" err="1"/>
              <a:t>có</a:t>
            </a:r>
            <a:r>
              <a:rPr lang="en-US"/>
              <a:t> </a:t>
            </a:r>
            <a:r>
              <a:rPr lang="en-US" err="1"/>
              <a:t>thể</a:t>
            </a:r>
            <a:r>
              <a:rPr lang="en-US"/>
              <a:t> </a:t>
            </a:r>
            <a:r>
              <a:rPr lang="en-US" err="1"/>
              <a:t>được</a:t>
            </a:r>
            <a:r>
              <a:rPr lang="en-US"/>
              <a:t> </a:t>
            </a:r>
            <a:r>
              <a:rPr lang="en-US" err="1"/>
              <a:t>thực</a:t>
            </a:r>
            <a:r>
              <a:rPr lang="en-US"/>
              <a:t> </a:t>
            </a:r>
            <a:r>
              <a:rPr lang="en-US" err="1"/>
              <a:t>thi</a:t>
            </a:r>
            <a:r>
              <a:rPr lang="en-US"/>
              <a:t>.</a:t>
            </a:r>
          </a:p>
          <a:p>
            <a:pPr marL="285750" indent="-285750">
              <a:buChar char="•"/>
            </a:pPr>
            <a:r>
              <a:rPr lang="en-US" b="1" err="1">
                <a:solidFill>
                  <a:srgbClr val="FF0000"/>
                </a:solidFill>
              </a:rPr>
              <a:t>RemoteSigned</a:t>
            </a:r>
            <a:r>
              <a:rPr lang="en-US" b="1">
                <a:solidFill>
                  <a:srgbClr val="FF0000"/>
                </a:solidFill>
              </a:rPr>
              <a:t>: </a:t>
            </a:r>
            <a:r>
              <a:rPr lang="en-US"/>
              <a:t>Cho </a:t>
            </a:r>
            <a:r>
              <a:rPr lang="en-US" err="1"/>
              <a:t>phép</a:t>
            </a:r>
            <a:r>
              <a:rPr lang="en-US"/>
              <a:t> </a:t>
            </a:r>
            <a:r>
              <a:rPr lang="en-US" err="1"/>
              <a:t>thực</a:t>
            </a:r>
            <a:r>
              <a:rPr lang="en-US"/>
              <a:t> </a:t>
            </a:r>
            <a:r>
              <a:rPr lang="en-US" err="1"/>
              <a:t>thi</a:t>
            </a:r>
            <a:r>
              <a:rPr lang="en-US"/>
              <a:t> </a:t>
            </a:r>
            <a:r>
              <a:rPr lang="en-US" err="1"/>
              <a:t>các</a:t>
            </a:r>
            <a:r>
              <a:rPr lang="en-US"/>
              <a:t> script </a:t>
            </a:r>
            <a:r>
              <a:rPr lang="en-US" err="1"/>
              <a:t>được</a:t>
            </a:r>
            <a:r>
              <a:rPr lang="en-US"/>
              <a:t> </a:t>
            </a:r>
            <a:r>
              <a:rPr lang="en-US" err="1"/>
              <a:t>viết</a:t>
            </a:r>
            <a:r>
              <a:rPr lang="en-US"/>
              <a:t> </a:t>
            </a:r>
            <a:r>
              <a:rPr lang="en-US" err="1"/>
              <a:t>trên</a:t>
            </a:r>
            <a:r>
              <a:rPr lang="en-US"/>
              <a:t> </a:t>
            </a:r>
            <a:r>
              <a:rPr lang="en-US" err="1"/>
              <a:t>máy</a:t>
            </a:r>
            <a:r>
              <a:rPr lang="en-US"/>
              <a:t> </a:t>
            </a:r>
            <a:r>
              <a:rPr lang="en-US" err="1"/>
              <a:t>cục</a:t>
            </a:r>
            <a:r>
              <a:rPr lang="en-US"/>
              <a:t> </a:t>
            </a:r>
            <a:r>
              <a:rPr lang="en-US" err="1"/>
              <a:t>bộ</a:t>
            </a:r>
            <a:r>
              <a:rPr lang="en-US"/>
              <a:t> </a:t>
            </a:r>
            <a:r>
              <a:rPr lang="en-US" err="1"/>
              <a:t>mà</a:t>
            </a:r>
            <a:r>
              <a:rPr lang="en-US"/>
              <a:t> </a:t>
            </a:r>
            <a:r>
              <a:rPr lang="en-US" err="1"/>
              <a:t>không</a:t>
            </a:r>
            <a:r>
              <a:rPr lang="en-US"/>
              <a:t> </a:t>
            </a:r>
            <a:r>
              <a:rPr lang="en-US" err="1"/>
              <a:t>cần</a:t>
            </a:r>
            <a:r>
              <a:rPr lang="en-US"/>
              <a:t> </a:t>
            </a:r>
            <a:r>
              <a:rPr lang="en-US" err="1"/>
              <a:t>chữ</a:t>
            </a:r>
            <a:r>
              <a:rPr lang="en-US"/>
              <a:t> </a:t>
            </a:r>
            <a:r>
              <a:rPr lang="en-US" err="1"/>
              <a:t>ký</a:t>
            </a:r>
            <a:r>
              <a:rPr lang="en-US"/>
              <a:t> </a:t>
            </a:r>
            <a:r>
              <a:rPr lang="en-US" err="1"/>
              <a:t>số</a:t>
            </a:r>
            <a:r>
              <a:rPr lang="en-US"/>
              <a:t>. Các script </a:t>
            </a:r>
            <a:r>
              <a:rPr lang="en-US" err="1"/>
              <a:t>được</a:t>
            </a:r>
            <a:r>
              <a:rPr lang="en-US"/>
              <a:t> </a:t>
            </a:r>
            <a:r>
              <a:rPr lang="en-US" err="1"/>
              <a:t>tải</a:t>
            </a:r>
            <a:r>
              <a:rPr lang="en-US"/>
              <a:t> </a:t>
            </a:r>
            <a:r>
              <a:rPr lang="en-US" err="1"/>
              <a:t>xuống</a:t>
            </a:r>
            <a:r>
              <a:rPr lang="en-US"/>
              <a:t> </a:t>
            </a:r>
            <a:r>
              <a:rPr lang="en-US" err="1"/>
              <a:t>từ</a:t>
            </a:r>
            <a:r>
              <a:rPr lang="en-US"/>
              <a:t> </a:t>
            </a:r>
            <a:r>
              <a:rPr lang="en-US" err="1"/>
              <a:t>mạng</a:t>
            </a:r>
            <a:r>
              <a:rPr lang="en-US"/>
              <a:t>  bao </a:t>
            </a:r>
            <a:r>
              <a:rPr lang="en-US" err="1"/>
              <a:t>gồm</a:t>
            </a:r>
            <a:r>
              <a:rPr lang="en-US"/>
              <a:t> email </a:t>
            </a:r>
            <a:r>
              <a:rPr lang="en-US" err="1"/>
              <a:t>và</a:t>
            </a:r>
            <a:r>
              <a:rPr lang="en-US"/>
              <a:t> Internet, </a:t>
            </a:r>
            <a:r>
              <a:rPr lang="en-US" err="1"/>
              <a:t>phải</a:t>
            </a:r>
            <a:r>
              <a:rPr lang="en-US"/>
              <a:t> </a:t>
            </a:r>
            <a:r>
              <a:rPr lang="en-US" err="1"/>
              <a:t>được</a:t>
            </a:r>
            <a:r>
              <a:rPr lang="en-US"/>
              <a:t> </a:t>
            </a:r>
            <a:r>
              <a:rPr lang="en-US" err="1"/>
              <a:t>ký</a:t>
            </a:r>
            <a:r>
              <a:rPr lang="en-US"/>
              <a:t> </a:t>
            </a:r>
            <a:r>
              <a:rPr lang="en-US" err="1"/>
              <a:t>bằng</a:t>
            </a:r>
            <a:r>
              <a:rPr lang="en-US"/>
              <a:t> </a:t>
            </a:r>
            <a:r>
              <a:rPr lang="en-US" err="1"/>
              <a:t>chữ</a:t>
            </a:r>
            <a:r>
              <a:rPr lang="en-US"/>
              <a:t> </a:t>
            </a:r>
            <a:r>
              <a:rPr lang="en-US" err="1"/>
              <a:t>ký</a:t>
            </a:r>
            <a:r>
              <a:rPr lang="en-US"/>
              <a:t> </a:t>
            </a:r>
            <a:r>
              <a:rPr lang="en-US" err="1"/>
              <a:t>kỹ</a:t>
            </a:r>
            <a:r>
              <a:rPr lang="en-US"/>
              <a:t> </a:t>
            </a:r>
            <a:r>
              <a:rPr lang="en-US" err="1"/>
              <a:t>thuật</a:t>
            </a:r>
            <a:r>
              <a:rPr lang="en-US"/>
              <a:t> </a:t>
            </a:r>
            <a:r>
              <a:rPr lang="en-US" err="1"/>
              <a:t>số</a:t>
            </a:r>
            <a:r>
              <a:rPr lang="en-US"/>
              <a:t> </a:t>
            </a:r>
            <a:r>
              <a:rPr lang="en-US" err="1"/>
              <a:t>tincậy</a:t>
            </a:r>
            <a:r>
              <a:rPr lang="en-US"/>
              <a:t>.</a:t>
            </a:r>
          </a:p>
          <a:p>
            <a:pPr marL="285750" indent="-285750">
              <a:buChar char="•"/>
            </a:pPr>
            <a:r>
              <a:rPr lang="en-US" b="1">
                <a:solidFill>
                  <a:srgbClr val="FF0000"/>
                </a:solidFill>
              </a:rPr>
              <a:t>Bypass:</a:t>
            </a:r>
            <a:r>
              <a:rPr lang="en-US"/>
              <a:t> </a:t>
            </a:r>
            <a:r>
              <a:rPr lang="en-US" err="1"/>
              <a:t>Không</a:t>
            </a:r>
            <a:r>
              <a:rPr lang="en-US"/>
              <a:t> </a:t>
            </a:r>
            <a:r>
              <a:rPr lang="en-US" err="1"/>
              <a:t>áp</a:t>
            </a:r>
            <a:r>
              <a:rPr lang="en-US"/>
              <a:t> </a:t>
            </a:r>
            <a:r>
              <a:rPr lang="en-US" err="1"/>
              <a:t>dụng</a:t>
            </a:r>
            <a:r>
              <a:rPr lang="en-US"/>
              <a:t> </a:t>
            </a:r>
            <a:r>
              <a:rPr lang="en-US" err="1"/>
              <a:t>bất</a:t>
            </a:r>
            <a:r>
              <a:rPr lang="en-US"/>
              <a:t> </a:t>
            </a:r>
            <a:r>
              <a:rPr lang="en-US" err="1"/>
              <a:t>kỳ</a:t>
            </a:r>
            <a:r>
              <a:rPr lang="en-US"/>
              <a:t> </a:t>
            </a:r>
            <a:r>
              <a:rPr lang="en-US" err="1"/>
              <a:t>chính</a:t>
            </a:r>
            <a:r>
              <a:rPr lang="en-US"/>
              <a:t> </a:t>
            </a:r>
            <a:r>
              <a:rPr lang="en-US" err="1"/>
              <a:t>sách</a:t>
            </a:r>
            <a:r>
              <a:rPr lang="en-US"/>
              <a:t> </a:t>
            </a:r>
            <a:r>
              <a:rPr lang="en-US" err="1"/>
              <a:t>nào</a:t>
            </a:r>
            <a:r>
              <a:rPr lang="en-US"/>
              <a:t>. </a:t>
            </a:r>
            <a:r>
              <a:rPr lang="en-US" err="1"/>
              <a:t>Tất</a:t>
            </a:r>
            <a:r>
              <a:rPr lang="en-US"/>
              <a:t> </a:t>
            </a:r>
            <a:r>
              <a:rPr lang="en-US" err="1"/>
              <a:t>cả</a:t>
            </a:r>
            <a:r>
              <a:rPr lang="en-US"/>
              <a:t> </a:t>
            </a:r>
            <a:r>
              <a:rPr lang="en-US" err="1"/>
              <a:t>các</a:t>
            </a:r>
            <a:r>
              <a:rPr lang="en-US"/>
              <a:t> script </a:t>
            </a:r>
            <a:r>
              <a:rPr lang="en-US" err="1"/>
              <a:t>có</a:t>
            </a:r>
            <a:r>
              <a:rPr lang="en-US"/>
              <a:t> </a:t>
            </a:r>
            <a:r>
              <a:rPr lang="en-US" err="1"/>
              <a:t>thể</a:t>
            </a:r>
            <a:r>
              <a:rPr lang="en-US"/>
              <a:t> </a:t>
            </a:r>
            <a:r>
              <a:rPr lang="en-US" err="1"/>
              <a:t>chạy</a:t>
            </a:r>
            <a:r>
              <a:rPr lang="en-US"/>
              <a:t> </a:t>
            </a:r>
            <a:r>
              <a:rPr lang="en-US" err="1"/>
              <a:t>mà</a:t>
            </a:r>
            <a:r>
              <a:rPr lang="en-US"/>
              <a:t> </a:t>
            </a:r>
            <a:r>
              <a:rPr lang="en-US" err="1"/>
              <a:t>không</a:t>
            </a:r>
            <a:r>
              <a:rPr lang="en-US"/>
              <a:t> </a:t>
            </a:r>
            <a:r>
              <a:rPr lang="en-US" err="1"/>
              <a:t>có</a:t>
            </a:r>
            <a:r>
              <a:rPr lang="en-US"/>
              <a:t> </a:t>
            </a:r>
            <a:r>
              <a:rPr lang="en-US" err="1"/>
              <a:t>cảnh</a:t>
            </a:r>
            <a:r>
              <a:rPr lang="en-US"/>
              <a:t> </a:t>
            </a:r>
            <a:r>
              <a:rPr lang="en-US" err="1"/>
              <a:t>báo</a:t>
            </a:r>
            <a:r>
              <a:rPr lang="en-US"/>
              <a:t> </a:t>
            </a:r>
            <a:r>
              <a:rPr lang="en-US" err="1"/>
              <a:t>hoặc</a:t>
            </a:r>
            <a:r>
              <a:rPr lang="en-US"/>
              <a:t> </a:t>
            </a:r>
            <a:r>
              <a:rPr lang="en-US" err="1"/>
              <a:t>hạn</a:t>
            </a:r>
            <a:r>
              <a:rPr lang="en-US"/>
              <a:t> </a:t>
            </a:r>
            <a:r>
              <a:rPr lang="en-US" err="1"/>
              <a:t>chế</a:t>
            </a:r>
            <a:r>
              <a:rPr lang="en-US"/>
              <a:t>.</a:t>
            </a:r>
          </a:p>
          <a:p>
            <a:pPr marL="228600" indent="-228600">
              <a:buFont typeface="Arial"/>
              <a:buChar char="•"/>
            </a:pPr>
            <a:endParaRPr lang="en-US"/>
          </a:p>
        </p:txBody>
      </p:sp>
    </p:spTree>
    <p:extLst>
      <p:ext uri="{BB962C8B-B14F-4D97-AF65-F5344CB8AC3E}">
        <p14:creationId xmlns:p14="http://schemas.microsoft.com/office/powerpoint/2010/main" val="2108017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NỘI DUNG</a:t>
            </a:r>
            <a:endParaRPr/>
          </a:p>
        </p:txBody>
      </p:sp>
      <p:sp>
        <p:nvSpPr>
          <p:cNvPr id="372" name="Google Shape;372;p33"/>
          <p:cNvSpPr txBox="1">
            <a:spLocks noGrp="1"/>
          </p:cNvSpPr>
          <p:nvPr>
            <p:ph type="title" idx="2"/>
          </p:nvPr>
        </p:nvSpPr>
        <p:spPr>
          <a:xfrm>
            <a:off x="1505002" y="1385436"/>
            <a:ext cx="734700" cy="73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73" name="Google Shape;373;p33"/>
          <p:cNvSpPr txBox="1">
            <a:spLocks noGrp="1"/>
          </p:cNvSpPr>
          <p:nvPr>
            <p:ph type="title" idx="3"/>
          </p:nvPr>
        </p:nvSpPr>
        <p:spPr>
          <a:xfrm>
            <a:off x="6904298" y="1382814"/>
            <a:ext cx="734700" cy="73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74" name="Google Shape;374;p33"/>
          <p:cNvSpPr txBox="1">
            <a:spLocks noGrp="1"/>
          </p:cNvSpPr>
          <p:nvPr>
            <p:ph type="title" idx="4"/>
          </p:nvPr>
        </p:nvSpPr>
        <p:spPr>
          <a:xfrm>
            <a:off x="4204650" y="1384535"/>
            <a:ext cx="734700" cy="73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75" name="Google Shape;375;p33"/>
          <p:cNvSpPr txBox="1">
            <a:spLocks noGrp="1"/>
          </p:cNvSpPr>
          <p:nvPr>
            <p:ph type="title" idx="5"/>
          </p:nvPr>
        </p:nvSpPr>
        <p:spPr>
          <a:xfrm>
            <a:off x="2855957" y="3047271"/>
            <a:ext cx="734700" cy="73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78" name="Google Shape;378;p33"/>
          <p:cNvSpPr txBox="1">
            <a:spLocks noGrp="1"/>
          </p:cNvSpPr>
          <p:nvPr>
            <p:ph type="subTitle" idx="1"/>
          </p:nvPr>
        </p:nvSpPr>
        <p:spPr>
          <a:xfrm>
            <a:off x="1188170" y="2194064"/>
            <a:ext cx="1368363" cy="37768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Tổng quan</a:t>
            </a:r>
            <a:endParaRPr/>
          </a:p>
        </p:txBody>
      </p:sp>
      <p:sp>
        <p:nvSpPr>
          <p:cNvPr id="379" name="Google Shape;379;p33"/>
          <p:cNvSpPr txBox="1">
            <a:spLocks noGrp="1"/>
          </p:cNvSpPr>
          <p:nvPr>
            <p:ph type="subTitle" idx="8"/>
          </p:nvPr>
        </p:nvSpPr>
        <p:spPr>
          <a:xfrm>
            <a:off x="6468493" y="2191272"/>
            <a:ext cx="1606310" cy="37768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Các tính năng</a:t>
            </a:r>
            <a:endParaRPr/>
          </a:p>
        </p:txBody>
      </p:sp>
      <p:sp>
        <p:nvSpPr>
          <p:cNvPr id="381" name="Google Shape;381;p33"/>
          <p:cNvSpPr txBox="1">
            <a:spLocks noGrp="1"/>
          </p:cNvSpPr>
          <p:nvPr>
            <p:ph type="subTitle" idx="13"/>
          </p:nvPr>
        </p:nvSpPr>
        <p:spPr>
          <a:xfrm>
            <a:off x="2133489" y="3865693"/>
            <a:ext cx="2179636" cy="37750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Kiến trúc hệ thống</a:t>
            </a:r>
            <a:endParaRPr/>
          </a:p>
        </p:txBody>
      </p:sp>
      <p:sp>
        <p:nvSpPr>
          <p:cNvPr id="382" name="Google Shape;382;p33"/>
          <p:cNvSpPr txBox="1">
            <a:spLocks noGrp="1"/>
          </p:cNvSpPr>
          <p:nvPr>
            <p:ph type="subTitle" idx="14"/>
          </p:nvPr>
        </p:nvSpPr>
        <p:spPr>
          <a:xfrm>
            <a:off x="5513424" y="3868686"/>
            <a:ext cx="814538" cy="37750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Demo</a:t>
            </a:r>
            <a:endParaRPr/>
          </a:p>
        </p:txBody>
      </p:sp>
      <p:sp>
        <p:nvSpPr>
          <p:cNvPr id="2" name="Google Shape;375;p33">
            <a:extLst>
              <a:ext uri="{FF2B5EF4-FFF2-40B4-BE49-F238E27FC236}">
                <a16:creationId xmlns:a16="http://schemas.microsoft.com/office/drawing/2014/main" id="{AD8EE323-9A1B-E716-4E7A-C7E3DBBFE65F}"/>
              </a:ext>
            </a:extLst>
          </p:cNvPr>
          <p:cNvSpPr txBox="1">
            <a:spLocks/>
          </p:cNvSpPr>
          <p:nvPr/>
        </p:nvSpPr>
        <p:spPr>
          <a:xfrm>
            <a:off x="5553345" y="3048834"/>
            <a:ext cx="734700" cy="73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ibre Franklin"/>
              <a:buNone/>
              <a:defRPr sz="2400" b="0" i="0" u="none" strike="noStrike" cap="none">
                <a:solidFill>
                  <a:schemeClr val="dk1"/>
                </a:solidFill>
                <a:latin typeface="Libre Franklin"/>
                <a:ea typeface="Libre Franklin"/>
                <a:cs typeface="Libre Franklin"/>
                <a:sym typeface="Libre Franklin"/>
              </a:defRPr>
            </a:lvl1pPr>
            <a:lvl2pPr marR="0" lvl="1" algn="l" rtl="0">
              <a:lnSpc>
                <a:spcPct val="100000"/>
              </a:lnSpc>
              <a:spcBef>
                <a:spcPts val="0"/>
              </a:spcBef>
              <a:spcAft>
                <a:spcPts val="0"/>
              </a:spcAft>
              <a:buClr>
                <a:schemeClr val="dk1"/>
              </a:buClr>
              <a:buSzPts val="3000"/>
              <a:buFont typeface="Libre Franklin"/>
              <a:buNone/>
              <a:defRPr sz="3000" b="1" i="0" u="none" strike="noStrike" cap="none">
                <a:solidFill>
                  <a:schemeClr val="dk1"/>
                </a:solidFill>
                <a:latin typeface="Libre Franklin"/>
                <a:ea typeface="Libre Franklin"/>
                <a:cs typeface="Libre Franklin"/>
                <a:sym typeface="Libre Franklin"/>
              </a:defRPr>
            </a:lvl2pPr>
            <a:lvl3pPr marR="0" lvl="2" algn="l" rtl="0">
              <a:lnSpc>
                <a:spcPct val="100000"/>
              </a:lnSpc>
              <a:spcBef>
                <a:spcPts val="0"/>
              </a:spcBef>
              <a:spcAft>
                <a:spcPts val="0"/>
              </a:spcAft>
              <a:buClr>
                <a:schemeClr val="dk1"/>
              </a:buClr>
              <a:buSzPts val="3000"/>
              <a:buFont typeface="Libre Franklin"/>
              <a:buNone/>
              <a:defRPr sz="3000" b="1" i="0" u="none" strike="noStrike" cap="none">
                <a:solidFill>
                  <a:schemeClr val="dk1"/>
                </a:solidFill>
                <a:latin typeface="Libre Franklin"/>
                <a:ea typeface="Libre Franklin"/>
                <a:cs typeface="Libre Franklin"/>
                <a:sym typeface="Libre Franklin"/>
              </a:defRPr>
            </a:lvl3pPr>
            <a:lvl4pPr marR="0" lvl="3" algn="l" rtl="0">
              <a:lnSpc>
                <a:spcPct val="100000"/>
              </a:lnSpc>
              <a:spcBef>
                <a:spcPts val="0"/>
              </a:spcBef>
              <a:spcAft>
                <a:spcPts val="0"/>
              </a:spcAft>
              <a:buClr>
                <a:schemeClr val="dk1"/>
              </a:buClr>
              <a:buSzPts val="3000"/>
              <a:buFont typeface="Libre Franklin"/>
              <a:buNone/>
              <a:defRPr sz="3000" b="1" i="0" u="none" strike="noStrike" cap="none">
                <a:solidFill>
                  <a:schemeClr val="dk1"/>
                </a:solidFill>
                <a:latin typeface="Libre Franklin"/>
                <a:ea typeface="Libre Franklin"/>
                <a:cs typeface="Libre Franklin"/>
                <a:sym typeface="Libre Franklin"/>
              </a:defRPr>
            </a:lvl4pPr>
            <a:lvl5pPr marR="0" lvl="4" algn="l" rtl="0">
              <a:lnSpc>
                <a:spcPct val="100000"/>
              </a:lnSpc>
              <a:spcBef>
                <a:spcPts val="0"/>
              </a:spcBef>
              <a:spcAft>
                <a:spcPts val="0"/>
              </a:spcAft>
              <a:buClr>
                <a:schemeClr val="dk1"/>
              </a:buClr>
              <a:buSzPts val="3000"/>
              <a:buFont typeface="Libre Franklin"/>
              <a:buNone/>
              <a:defRPr sz="3000" b="1" i="0" u="none" strike="noStrike" cap="none">
                <a:solidFill>
                  <a:schemeClr val="dk1"/>
                </a:solidFill>
                <a:latin typeface="Libre Franklin"/>
                <a:ea typeface="Libre Franklin"/>
                <a:cs typeface="Libre Franklin"/>
                <a:sym typeface="Libre Franklin"/>
              </a:defRPr>
            </a:lvl5pPr>
            <a:lvl6pPr marR="0" lvl="5" algn="l" rtl="0">
              <a:lnSpc>
                <a:spcPct val="100000"/>
              </a:lnSpc>
              <a:spcBef>
                <a:spcPts val="0"/>
              </a:spcBef>
              <a:spcAft>
                <a:spcPts val="0"/>
              </a:spcAft>
              <a:buClr>
                <a:schemeClr val="dk1"/>
              </a:buClr>
              <a:buSzPts val="3000"/>
              <a:buFont typeface="Libre Franklin"/>
              <a:buNone/>
              <a:defRPr sz="3000" b="1" i="0" u="none" strike="noStrike" cap="none">
                <a:solidFill>
                  <a:schemeClr val="dk1"/>
                </a:solidFill>
                <a:latin typeface="Libre Franklin"/>
                <a:ea typeface="Libre Franklin"/>
                <a:cs typeface="Libre Franklin"/>
                <a:sym typeface="Libre Franklin"/>
              </a:defRPr>
            </a:lvl6pPr>
            <a:lvl7pPr marR="0" lvl="6" algn="l" rtl="0">
              <a:lnSpc>
                <a:spcPct val="100000"/>
              </a:lnSpc>
              <a:spcBef>
                <a:spcPts val="0"/>
              </a:spcBef>
              <a:spcAft>
                <a:spcPts val="0"/>
              </a:spcAft>
              <a:buClr>
                <a:schemeClr val="dk1"/>
              </a:buClr>
              <a:buSzPts val="3000"/>
              <a:buFont typeface="Libre Franklin"/>
              <a:buNone/>
              <a:defRPr sz="3000" b="1" i="0" u="none" strike="noStrike" cap="none">
                <a:solidFill>
                  <a:schemeClr val="dk1"/>
                </a:solidFill>
                <a:latin typeface="Libre Franklin"/>
                <a:ea typeface="Libre Franklin"/>
                <a:cs typeface="Libre Franklin"/>
                <a:sym typeface="Libre Franklin"/>
              </a:defRPr>
            </a:lvl7pPr>
            <a:lvl8pPr marR="0" lvl="7" algn="l" rtl="0">
              <a:lnSpc>
                <a:spcPct val="100000"/>
              </a:lnSpc>
              <a:spcBef>
                <a:spcPts val="0"/>
              </a:spcBef>
              <a:spcAft>
                <a:spcPts val="0"/>
              </a:spcAft>
              <a:buClr>
                <a:schemeClr val="dk1"/>
              </a:buClr>
              <a:buSzPts val="3000"/>
              <a:buFont typeface="Libre Franklin"/>
              <a:buNone/>
              <a:defRPr sz="3000" b="1" i="0" u="none" strike="noStrike" cap="none">
                <a:solidFill>
                  <a:schemeClr val="dk1"/>
                </a:solidFill>
                <a:latin typeface="Libre Franklin"/>
                <a:ea typeface="Libre Franklin"/>
                <a:cs typeface="Libre Franklin"/>
                <a:sym typeface="Libre Franklin"/>
              </a:defRPr>
            </a:lvl8pPr>
            <a:lvl9pPr marR="0" lvl="8" algn="l" rtl="0">
              <a:lnSpc>
                <a:spcPct val="100000"/>
              </a:lnSpc>
              <a:spcBef>
                <a:spcPts val="0"/>
              </a:spcBef>
              <a:spcAft>
                <a:spcPts val="0"/>
              </a:spcAft>
              <a:buClr>
                <a:schemeClr val="dk1"/>
              </a:buClr>
              <a:buSzPts val="3000"/>
              <a:buFont typeface="Libre Franklin"/>
              <a:buNone/>
              <a:defRPr sz="3000" b="1" i="0" u="none" strike="noStrike" cap="none">
                <a:solidFill>
                  <a:schemeClr val="dk1"/>
                </a:solidFill>
                <a:latin typeface="Libre Franklin"/>
                <a:ea typeface="Libre Franklin"/>
                <a:cs typeface="Libre Franklin"/>
                <a:sym typeface="Libre Franklin"/>
              </a:defRPr>
            </a:lvl9pPr>
          </a:lstStyle>
          <a:p>
            <a:r>
              <a:rPr lang="en"/>
              <a:t>05</a:t>
            </a:r>
          </a:p>
        </p:txBody>
      </p:sp>
      <p:sp>
        <p:nvSpPr>
          <p:cNvPr id="3" name="Google Shape;378;p33">
            <a:extLst>
              <a:ext uri="{FF2B5EF4-FFF2-40B4-BE49-F238E27FC236}">
                <a16:creationId xmlns:a16="http://schemas.microsoft.com/office/drawing/2014/main" id="{818F05F7-86A1-DA1A-71FF-32354B46C73F}"/>
              </a:ext>
            </a:extLst>
          </p:cNvPr>
          <p:cNvSpPr txBox="1">
            <a:spLocks/>
          </p:cNvSpPr>
          <p:nvPr/>
        </p:nvSpPr>
        <p:spPr>
          <a:xfrm>
            <a:off x="3223307" y="2203858"/>
            <a:ext cx="2697386" cy="3776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Libre Franklin"/>
              <a:buNone/>
              <a:defRPr sz="1700" b="0" i="0" u="none" strike="noStrike" cap="none">
                <a:solidFill>
                  <a:schemeClr val="dk2"/>
                </a:solidFill>
                <a:latin typeface="Libre Franklin SemiBold"/>
                <a:ea typeface="Libre Franklin SemiBold"/>
                <a:cs typeface="Libre Franklin SemiBold"/>
                <a:sym typeface="Libre Franklin SemiBold"/>
              </a:defRPr>
            </a:lvl1pPr>
            <a:lvl2pPr marL="914400" marR="0" lvl="1" indent="-304800" algn="l" rtl="0">
              <a:lnSpc>
                <a:spcPct val="100000"/>
              </a:lnSpc>
              <a:spcBef>
                <a:spcPts val="0"/>
              </a:spcBef>
              <a:spcAft>
                <a:spcPts val="0"/>
              </a:spcAft>
              <a:buClr>
                <a:schemeClr val="dk1"/>
              </a:buClr>
              <a:buSzPts val="2400"/>
              <a:buFont typeface="Libre Franklin"/>
              <a:buNone/>
              <a:defRPr sz="2400" b="0" i="0" u="none" strike="noStrike" cap="none">
                <a:solidFill>
                  <a:schemeClr val="dk1"/>
                </a:solidFill>
                <a:latin typeface="Libre Franklin"/>
                <a:ea typeface="Libre Franklin"/>
                <a:cs typeface="Libre Franklin"/>
                <a:sym typeface="Libre Franklin"/>
              </a:defRPr>
            </a:lvl2pPr>
            <a:lvl3pPr marL="1371600" marR="0" lvl="2" indent="-304800" algn="l" rtl="0">
              <a:lnSpc>
                <a:spcPct val="100000"/>
              </a:lnSpc>
              <a:spcBef>
                <a:spcPts val="0"/>
              </a:spcBef>
              <a:spcAft>
                <a:spcPts val="0"/>
              </a:spcAft>
              <a:buClr>
                <a:schemeClr val="dk1"/>
              </a:buClr>
              <a:buSzPts val="2400"/>
              <a:buFont typeface="Libre Franklin"/>
              <a:buNone/>
              <a:defRPr sz="2400" b="0" i="0" u="none" strike="noStrike" cap="none">
                <a:solidFill>
                  <a:schemeClr val="dk1"/>
                </a:solidFill>
                <a:latin typeface="Libre Franklin"/>
                <a:ea typeface="Libre Franklin"/>
                <a:cs typeface="Libre Franklin"/>
                <a:sym typeface="Libre Franklin"/>
              </a:defRPr>
            </a:lvl3pPr>
            <a:lvl4pPr marL="1828800" marR="0" lvl="3" indent="-304800" algn="l" rtl="0">
              <a:lnSpc>
                <a:spcPct val="100000"/>
              </a:lnSpc>
              <a:spcBef>
                <a:spcPts val="0"/>
              </a:spcBef>
              <a:spcAft>
                <a:spcPts val="0"/>
              </a:spcAft>
              <a:buClr>
                <a:schemeClr val="dk1"/>
              </a:buClr>
              <a:buSzPts val="2400"/>
              <a:buFont typeface="Libre Franklin"/>
              <a:buNone/>
              <a:defRPr sz="2400" b="0" i="0" u="none" strike="noStrike" cap="none">
                <a:solidFill>
                  <a:schemeClr val="dk1"/>
                </a:solidFill>
                <a:latin typeface="Libre Franklin"/>
                <a:ea typeface="Libre Franklin"/>
                <a:cs typeface="Libre Franklin"/>
                <a:sym typeface="Libre Franklin"/>
              </a:defRPr>
            </a:lvl4pPr>
            <a:lvl5pPr marL="2286000" marR="0" lvl="4" indent="-304800" algn="l" rtl="0">
              <a:lnSpc>
                <a:spcPct val="100000"/>
              </a:lnSpc>
              <a:spcBef>
                <a:spcPts val="0"/>
              </a:spcBef>
              <a:spcAft>
                <a:spcPts val="0"/>
              </a:spcAft>
              <a:buClr>
                <a:schemeClr val="dk1"/>
              </a:buClr>
              <a:buSzPts val="2400"/>
              <a:buFont typeface="Libre Franklin"/>
              <a:buNone/>
              <a:defRPr sz="2400" b="0" i="0" u="none" strike="noStrike" cap="none">
                <a:solidFill>
                  <a:schemeClr val="dk1"/>
                </a:solidFill>
                <a:latin typeface="Libre Franklin"/>
                <a:ea typeface="Libre Franklin"/>
                <a:cs typeface="Libre Franklin"/>
                <a:sym typeface="Libre Franklin"/>
              </a:defRPr>
            </a:lvl5pPr>
            <a:lvl6pPr marL="2743200" marR="0" lvl="5" indent="-304800" algn="l" rtl="0">
              <a:lnSpc>
                <a:spcPct val="100000"/>
              </a:lnSpc>
              <a:spcBef>
                <a:spcPts val="0"/>
              </a:spcBef>
              <a:spcAft>
                <a:spcPts val="0"/>
              </a:spcAft>
              <a:buClr>
                <a:schemeClr val="dk1"/>
              </a:buClr>
              <a:buSzPts val="2400"/>
              <a:buFont typeface="Libre Franklin"/>
              <a:buNone/>
              <a:defRPr sz="2400" b="0" i="0" u="none" strike="noStrike" cap="none">
                <a:solidFill>
                  <a:schemeClr val="dk1"/>
                </a:solidFill>
                <a:latin typeface="Libre Franklin"/>
                <a:ea typeface="Libre Franklin"/>
                <a:cs typeface="Libre Franklin"/>
                <a:sym typeface="Libre Franklin"/>
              </a:defRPr>
            </a:lvl6pPr>
            <a:lvl7pPr marL="3200400" marR="0" lvl="6" indent="-304800" algn="l" rtl="0">
              <a:lnSpc>
                <a:spcPct val="100000"/>
              </a:lnSpc>
              <a:spcBef>
                <a:spcPts val="0"/>
              </a:spcBef>
              <a:spcAft>
                <a:spcPts val="0"/>
              </a:spcAft>
              <a:buClr>
                <a:schemeClr val="dk1"/>
              </a:buClr>
              <a:buSzPts val="2400"/>
              <a:buFont typeface="Libre Franklin"/>
              <a:buNone/>
              <a:defRPr sz="2400" b="0" i="0" u="none" strike="noStrike" cap="none">
                <a:solidFill>
                  <a:schemeClr val="dk1"/>
                </a:solidFill>
                <a:latin typeface="Libre Franklin"/>
                <a:ea typeface="Libre Franklin"/>
                <a:cs typeface="Libre Franklin"/>
                <a:sym typeface="Libre Franklin"/>
              </a:defRPr>
            </a:lvl7pPr>
            <a:lvl8pPr marL="3657600" marR="0" lvl="7" indent="-304800" algn="l" rtl="0">
              <a:lnSpc>
                <a:spcPct val="100000"/>
              </a:lnSpc>
              <a:spcBef>
                <a:spcPts val="0"/>
              </a:spcBef>
              <a:spcAft>
                <a:spcPts val="0"/>
              </a:spcAft>
              <a:buClr>
                <a:schemeClr val="dk1"/>
              </a:buClr>
              <a:buSzPts val="2400"/>
              <a:buFont typeface="Libre Franklin"/>
              <a:buNone/>
              <a:defRPr sz="2400" b="0" i="0" u="none" strike="noStrike" cap="none">
                <a:solidFill>
                  <a:schemeClr val="dk1"/>
                </a:solidFill>
                <a:latin typeface="Libre Franklin"/>
                <a:ea typeface="Libre Franklin"/>
                <a:cs typeface="Libre Franklin"/>
                <a:sym typeface="Libre Franklin"/>
              </a:defRPr>
            </a:lvl8pPr>
            <a:lvl9pPr marL="4114800" marR="0" lvl="8" indent="-304800" algn="l" rtl="0">
              <a:lnSpc>
                <a:spcPct val="100000"/>
              </a:lnSpc>
              <a:spcBef>
                <a:spcPts val="0"/>
              </a:spcBef>
              <a:spcAft>
                <a:spcPts val="0"/>
              </a:spcAft>
              <a:buClr>
                <a:schemeClr val="dk1"/>
              </a:buClr>
              <a:buSzPts val="2400"/>
              <a:buFont typeface="Libre Franklin"/>
              <a:buNone/>
              <a:defRPr sz="2400" b="0" i="0" u="none" strike="noStrike" cap="none">
                <a:solidFill>
                  <a:schemeClr val="dk1"/>
                </a:solidFill>
                <a:latin typeface="Libre Franklin"/>
                <a:ea typeface="Libre Franklin"/>
                <a:cs typeface="Libre Franklin"/>
                <a:sym typeface="Libre Franklin"/>
              </a:defRPr>
            </a:lvl9pPr>
          </a:lstStyle>
          <a:p>
            <a:pPr marL="0" indent="0"/>
            <a:r>
              <a:rPr lang="en-US" err="1"/>
              <a:t>Giới</a:t>
            </a:r>
            <a:r>
              <a:rPr lang="en-US"/>
              <a:t> </a:t>
            </a:r>
            <a:r>
              <a:rPr lang="en-US" err="1"/>
              <a:t>thiệu</a:t>
            </a:r>
            <a:r>
              <a:rPr lang="en-US"/>
              <a:t> </a:t>
            </a:r>
            <a:r>
              <a:rPr lang="en-US" err="1"/>
              <a:t>về</a:t>
            </a:r>
            <a:r>
              <a:rPr lang="en-US"/>
              <a:t> </a:t>
            </a:r>
            <a:r>
              <a:rPr lang="en-US" err="1"/>
              <a:t>OpenEDR</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91CED8-4269-81A2-0BDB-4A39F2BA9739}"/>
              </a:ext>
            </a:extLst>
          </p:cNvPr>
          <p:cNvSpPr>
            <a:spLocks noGrp="1"/>
          </p:cNvSpPr>
          <p:nvPr>
            <p:ph type="title"/>
          </p:nvPr>
        </p:nvSpPr>
        <p:spPr>
          <a:xfrm>
            <a:off x="367797" y="445025"/>
            <a:ext cx="8416417" cy="572700"/>
          </a:xfrm>
        </p:spPr>
        <p:txBody>
          <a:bodyPr/>
          <a:lstStyle/>
          <a:p>
            <a:r>
              <a:rPr lang="vi-VN" err="1"/>
              <a:t>Demo</a:t>
            </a:r>
            <a:r>
              <a:rPr lang="vi-VN"/>
              <a:t> 1: </a:t>
            </a:r>
            <a:r>
              <a:rPr lang="vi-VN" err="1"/>
              <a:t>Modify</a:t>
            </a:r>
            <a:r>
              <a:rPr lang="vi-VN"/>
              <a:t> </a:t>
            </a:r>
            <a:r>
              <a:rPr lang="vi-VN" err="1"/>
              <a:t>powershell</a:t>
            </a:r>
            <a:r>
              <a:rPr lang="vi-VN"/>
              <a:t> </a:t>
            </a:r>
            <a:r>
              <a:rPr lang="vi-VN" err="1"/>
              <a:t>execution</a:t>
            </a:r>
            <a:r>
              <a:rPr lang="vi-VN"/>
              <a:t> </a:t>
            </a:r>
            <a:r>
              <a:rPr lang="vi-VN" err="1"/>
              <a:t>policy</a:t>
            </a:r>
            <a:r>
              <a:rPr lang="vi-VN"/>
              <a:t>(1)</a:t>
            </a:r>
          </a:p>
        </p:txBody>
      </p:sp>
      <p:pic>
        <p:nvPicPr>
          <p:cNvPr id="4" name="Hình ảnh 3" descr="Ảnh có chứa văn bản, ảnh chụp màn hình, số, Phông chữ&#10;&#10;Mô tả được tự động tạo">
            <a:extLst>
              <a:ext uri="{FF2B5EF4-FFF2-40B4-BE49-F238E27FC236}">
                <a16:creationId xmlns:a16="http://schemas.microsoft.com/office/drawing/2014/main" id="{AE6C6B8C-9827-59A9-917F-CBB4D64479C6}"/>
              </a:ext>
            </a:extLst>
          </p:cNvPr>
          <p:cNvPicPr>
            <a:picLocks noChangeAspect="1"/>
          </p:cNvPicPr>
          <p:nvPr/>
        </p:nvPicPr>
        <p:blipFill>
          <a:blip r:embed="rId2"/>
          <a:stretch>
            <a:fillRect/>
          </a:stretch>
        </p:blipFill>
        <p:spPr>
          <a:xfrm>
            <a:off x="2157412" y="1012946"/>
            <a:ext cx="4829175" cy="3689106"/>
          </a:xfrm>
          <a:prstGeom prst="rect">
            <a:avLst/>
          </a:prstGeom>
        </p:spPr>
      </p:pic>
      <p:sp>
        <p:nvSpPr>
          <p:cNvPr id="5" name="TextBox 6">
            <a:extLst>
              <a:ext uri="{FF2B5EF4-FFF2-40B4-BE49-F238E27FC236}">
                <a16:creationId xmlns:a16="http://schemas.microsoft.com/office/drawing/2014/main" id="{E8DBE512-4637-52AA-492F-6F562CFC0959}"/>
              </a:ext>
            </a:extLst>
          </p:cNvPr>
          <p:cNvSpPr txBox="1"/>
          <p:nvPr/>
        </p:nvSpPr>
        <p:spPr>
          <a:xfrm>
            <a:off x="4218631" y="4647676"/>
            <a:ext cx="829073" cy="261610"/>
          </a:xfrm>
          <a:prstGeom prst="rect">
            <a:avLst/>
          </a:prstGeom>
          <a:noFill/>
        </p:spPr>
        <p:txBody>
          <a:bodyPr wrap="non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a:t>EDR rules</a:t>
            </a:r>
          </a:p>
        </p:txBody>
      </p:sp>
    </p:spTree>
    <p:extLst>
      <p:ext uri="{BB962C8B-B14F-4D97-AF65-F5344CB8AC3E}">
        <p14:creationId xmlns:p14="http://schemas.microsoft.com/office/powerpoint/2010/main" val="42838119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91CED8-4269-81A2-0BDB-4A39F2BA9739}"/>
              </a:ext>
            </a:extLst>
          </p:cNvPr>
          <p:cNvSpPr>
            <a:spLocks noGrp="1"/>
          </p:cNvSpPr>
          <p:nvPr>
            <p:ph type="title"/>
          </p:nvPr>
        </p:nvSpPr>
        <p:spPr>
          <a:xfrm>
            <a:off x="367797" y="445025"/>
            <a:ext cx="8407384" cy="572700"/>
          </a:xfrm>
        </p:spPr>
        <p:txBody>
          <a:bodyPr/>
          <a:lstStyle/>
          <a:p>
            <a:r>
              <a:rPr lang="vi-VN" err="1"/>
              <a:t>Demo</a:t>
            </a:r>
            <a:r>
              <a:rPr lang="vi-VN"/>
              <a:t> 1: </a:t>
            </a:r>
            <a:r>
              <a:rPr lang="vi-VN" err="1"/>
              <a:t>Modify</a:t>
            </a:r>
            <a:r>
              <a:rPr lang="vi-VN"/>
              <a:t> </a:t>
            </a:r>
            <a:r>
              <a:rPr lang="vi-VN" err="1"/>
              <a:t>powershell</a:t>
            </a:r>
            <a:r>
              <a:rPr lang="vi-VN"/>
              <a:t> </a:t>
            </a:r>
            <a:r>
              <a:rPr lang="vi-VN" err="1"/>
              <a:t>execution</a:t>
            </a:r>
            <a:r>
              <a:rPr lang="vi-VN"/>
              <a:t> </a:t>
            </a:r>
            <a:r>
              <a:rPr lang="vi-VN" err="1"/>
              <a:t>policy</a:t>
            </a:r>
            <a:r>
              <a:rPr lang="vi-VN"/>
              <a:t>(2)</a:t>
            </a:r>
          </a:p>
        </p:txBody>
      </p:sp>
      <p:pic>
        <p:nvPicPr>
          <p:cNvPr id="3" name="Hình ảnh 2" descr="Ảnh có chứa văn bản, ảnh chụp màn hình, phần mềm, số&#10;&#10;Mô tả được tự động tạo">
            <a:extLst>
              <a:ext uri="{FF2B5EF4-FFF2-40B4-BE49-F238E27FC236}">
                <a16:creationId xmlns:a16="http://schemas.microsoft.com/office/drawing/2014/main" id="{5A51CC24-AB20-0F22-466A-EFDABE385C87}"/>
              </a:ext>
            </a:extLst>
          </p:cNvPr>
          <p:cNvPicPr>
            <a:picLocks noChangeAspect="1"/>
          </p:cNvPicPr>
          <p:nvPr/>
        </p:nvPicPr>
        <p:blipFill>
          <a:blip r:embed="rId2"/>
          <a:stretch>
            <a:fillRect/>
          </a:stretch>
        </p:blipFill>
        <p:spPr>
          <a:xfrm>
            <a:off x="557212" y="1015145"/>
            <a:ext cx="8029575" cy="2028825"/>
          </a:xfrm>
          <a:prstGeom prst="rect">
            <a:avLst/>
          </a:prstGeom>
        </p:spPr>
      </p:pic>
      <p:pic>
        <p:nvPicPr>
          <p:cNvPr id="6" name="Hình ảnh 5" descr="Ảnh có chứa văn bản, ảnh chụp màn hình, Phông chữ&#10;&#10;Mô tả được tự động tạo">
            <a:extLst>
              <a:ext uri="{FF2B5EF4-FFF2-40B4-BE49-F238E27FC236}">
                <a16:creationId xmlns:a16="http://schemas.microsoft.com/office/drawing/2014/main" id="{9A0384FB-E3E8-87AD-1C09-14677046715B}"/>
              </a:ext>
            </a:extLst>
          </p:cNvPr>
          <p:cNvPicPr>
            <a:picLocks noChangeAspect="1"/>
          </p:cNvPicPr>
          <p:nvPr/>
        </p:nvPicPr>
        <p:blipFill>
          <a:blip r:embed="rId3"/>
          <a:stretch>
            <a:fillRect/>
          </a:stretch>
        </p:blipFill>
        <p:spPr>
          <a:xfrm>
            <a:off x="266700" y="3036277"/>
            <a:ext cx="8610600" cy="1943100"/>
          </a:xfrm>
          <a:prstGeom prst="rect">
            <a:avLst/>
          </a:prstGeom>
        </p:spPr>
      </p:pic>
    </p:spTree>
    <p:extLst>
      <p:ext uri="{BB962C8B-B14F-4D97-AF65-F5344CB8AC3E}">
        <p14:creationId xmlns:p14="http://schemas.microsoft.com/office/powerpoint/2010/main" val="2110240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91CED8-4269-81A2-0BDB-4A39F2BA9739}"/>
              </a:ext>
            </a:extLst>
          </p:cNvPr>
          <p:cNvSpPr>
            <a:spLocks noGrp="1"/>
          </p:cNvSpPr>
          <p:nvPr>
            <p:ph type="title"/>
          </p:nvPr>
        </p:nvSpPr>
        <p:spPr>
          <a:xfrm>
            <a:off x="367797" y="445025"/>
            <a:ext cx="8408589" cy="572700"/>
          </a:xfrm>
        </p:spPr>
        <p:txBody>
          <a:bodyPr/>
          <a:lstStyle/>
          <a:p>
            <a:r>
              <a:rPr lang="vi-VN" err="1"/>
              <a:t>Demo</a:t>
            </a:r>
            <a:r>
              <a:rPr lang="vi-VN"/>
              <a:t> 1: </a:t>
            </a:r>
            <a:r>
              <a:rPr lang="vi-VN" err="1"/>
              <a:t>Modify</a:t>
            </a:r>
            <a:r>
              <a:rPr lang="vi-VN"/>
              <a:t> </a:t>
            </a:r>
            <a:r>
              <a:rPr lang="vi-VN" err="1"/>
              <a:t>powershell</a:t>
            </a:r>
            <a:r>
              <a:rPr lang="vi-VN"/>
              <a:t> </a:t>
            </a:r>
            <a:r>
              <a:rPr lang="vi-VN" err="1"/>
              <a:t>execution</a:t>
            </a:r>
            <a:r>
              <a:rPr lang="vi-VN"/>
              <a:t> </a:t>
            </a:r>
            <a:r>
              <a:rPr lang="vi-VN" err="1"/>
              <a:t>policy</a:t>
            </a:r>
            <a:r>
              <a:rPr lang="vi-VN"/>
              <a:t>(3)</a:t>
            </a:r>
          </a:p>
        </p:txBody>
      </p:sp>
      <p:pic>
        <p:nvPicPr>
          <p:cNvPr id="4" name="Hình ảnh 3" descr="Ảnh có chứa văn bản, ảnh chụp màn hình, Phông chữ, biểu đồ&#10;&#10;Mô tả được tự động tạo">
            <a:extLst>
              <a:ext uri="{FF2B5EF4-FFF2-40B4-BE49-F238E27FC236}">
                <a16:creationId xmlns:a16="http://schemas.microsoft.com/office/drawing/2014/main" id="{3DEEE140-7777-895B-FF8D-3E989C04D3AC}"/>
              </a:ext>
            </a:extLst>
          </p:cNvPr>
          <p:cNvPicPr>
            <a:picLocks noChangeAspect="1"/>
          </p:cNvPicPr>
          <p:nvPr/>
        </p:nvPicPr>
        <p:blipFill>
          <a:blip r:embed="rId2"/>
          <a:stretch>
            <a:fillRect/>
          </a:stretch>
        </p:blipFill>
        <p:spPr>
          <a:xfrm>
            <a:off x="120528" y="1287706"/>
            <a:ext cx="9020175" cy="3476625"/>
          </a:xfrm>
          <a:prstGeom prst="rect">
            <a:avLst/>
          </a:prstGeom>
        </p:spPr>
      </p:pic>
    </p:spTree>
    <p:extLst>
      <p:ext uri="{BB962C8B-B14F-4D97-AF65-F5344CB8AC3E}">
        <p14:creationId xmlns:p14="http://schemas.microsoft.com/office/powerpoint/2010/main" val="14570879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91CED8-4269-81A2-0BDB-4A39F2BA9739}"/>
              </a:ext>
            </a:extLst>
          </p:cNvPr>
          <p:cNvSpPr>
            <a:spLocks noGrp="1"/>
          </p:cNvSpPr>
          <p:nvPr>
            <p:ph type="title"/>
          </p:nvPr>
        </p:nvSpPr>
        <p:spPr>
          <a:xfrm>
            <a:off x="360971" y="269179"/>
            <a:ext cx="8526322" cy="572700"/>
          </a:xfrm>
        </p:spPr>
        <p:txBody>
          <a:bodyPr/>
          <a:lstStyle/>
          <a:p>
            <a:r>
              <a:rPr lang="vi-VN" err="1"/>
              <a:t>Demo</a:t>
            </a:r>
            <a:r>
              <a:rPr lang="vi-VN"/>
              <a:t> 2: </a:t>
            </a:r>
            <a:r>
              <a:rPr lang="vi-VN" err="1"/>
              <a:t>Credential</a:t>
            </a:r>
            <a:r>
              <a:rPr lang="vi-VN"/>
              <a:t> </a:t>
            </a:r>
            <a:r>
              <a:rPr lang="vi-VN" err="1"/>
              <a:t>Stealing</a:t>
            </a:r>
            <a:r>
              <a:rPr lang="vi-VN"/>
              <a:t> </a:t>
            </a:r>
            <a:r>
              <a:rPr lang="vi-VN" err="1"/>
              <a:t>with</a:t>
            </a:r>
            <a:r>
              <a:rPr lang="vi-VN"/>
              <a:t> </a:t>
            </a:r>
            <a:r>
              <a:rPr lang="vi-VN" err="1"/>
              <a:t>Mimikatz</a:t>
            </a:r>
            <a:endParaRPr lang="vi-VN"/>
          </a:p>
        </p:txBody>
      </p:sp>
      <p:sp>
        <p:nvSpPr>
          <p:cNvPr id="3" name="Hộp Văn bản 2">
            <a:extLst>
              <a:ext uri="{FF2B5EF4-FFF2-40B4-BE49-F238E27FC236}">
                <a16:creationId xmlns:a16="http://schemas.microsoft.com/office/drawing/2014/main" id="{EC12EEBB-815F-0D42-6457-6687AC3DDD79}"/>
              </a:ext>
            </a:extLst>
          </p:cNvPr>
          <p:cNvSpPr txBox="1"/>
          <p:nvPr/>
        </p:nvSpPr>
        <p:spPr>
          <a:xfrm>
            <a:off x="364881" y="1170843"/>
            <a:ext cx="8421565"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000">
                <a:solidFill>
                  <a:srgbClr val="181C27"/>
                </a:solidFill>
              </a:rPr>
              <a:t>Thực hiện cuộc tấn công </a:t>
            </a:r>
            <a:r>
              <a:rPr lang="vi-VN" sz="2000" err="1">
                <a:solidFill>
                  <a:srgbClr val="FF0000"/>
                </a:solidFill>
              </a:rPr>
              <a:t>Remote</a:t>
            </a:r>
            <a:r>
              <a:rPr lang="vi-VN" sz="2000">
                <a:solidFill>
                  <a:srgbClr val="FF0000"/>
                </a:solidFill>
              </a:rPr>
              <a:t> </a:t>
            </a:r>
            <a:r>
              <a:rPr lang="vi-VN" sz="2000" err="1">
                <a:solidFill>
                  <a:srgbClr val="FF0000"/>
                </a:solidFill>
              </a:rPr>
              <a:t>Code</a:t>
            </a:r>
            <a:r>
              <a:rPr lang="vi-VN" sz="2000">
                <a:solidFill>
                  <a:srgbClr val="FF0000"/>
                </a:solidFill>
              </a:rPr>
              <a:t> </a:t>
            </a:r>
            <a:r>
              <a:rPr lang="vi-VN" sz="2000" err="1">
                <a:solidFill>
                  <a:srgbClr val="FF0000"/>
                </a:solidFill>
              </a:rPr>
              <a:t>Execution</a:t>
            </a:r>
            <a:r>
              <a:rPr lang="vi-VN" sz="2000">
                <a:solidFill>
                  <a:srgbClr val="FF0000"/>
                </a:solidFill>
              </a:rPr>
              <a:t> (RCE)</a:t>
            </a:r>
            <a:r>
              <a:rPr lang="vi-VN" sz="2000">
                <a:solidFill>
                  <a:srgbClr val="181C27"/>
                </a:solidFill>
              </a:rPr>
              <a:t> và sau đó sử dụng </a:t>
            </a:r>
            <a:r>
              <a:rPr lang="vi-VN" sz="2000" err="1">
                <a:solidFill>
                  <a:srgbClr val="FF0000"/>
                </a:solidFill>
              </a:rPr>
              <a:t>Mimikatz</a:t>
            </a:r>
            <a:r>
              <a:rPr lang="vi-VN" sz="2000">
                <a:solidFill>
                  <a:srgbClr val="181C27"/>
                </a:solidFill>
              </a:rPr>
              <a:t> để thu thập thông tin đăng nhập.</a:t>
            </a:r>
            <a:endParaRPr lang="vi-VN"/>
          </a:p>
          <a:p>
            <a:endParaRPr lang="vi-VN" sz="2000">
              <a:solidFill>
                <a:srgbClr val="181C27"/>
              </a:solidFill>
            </a:endParaRPr>
          </a:p>
          <a:p>
            <a:r>
              <a:rPr lang="vi-VN" sz="2000">
                <a:solidFill>
                  <a:srgbClr val="181C27"/>
                </a:solidFill>
              </a:rPr>
              <a:t>Mục tiêu là truy cập các tài nguyên mạng nhạy cảm và thông tin cá nhân của nhân viên.</a:t>
            </a:r>
            <a:endParaRPr lang="vi-VN"/>
          </a:p>
          <a:p>
            <a:endParaRPr lang="vi-VN" sz="2000">
              <a:solidFill>
                <a:srgbClr val="181C27"/>
              </a:solidFill>
            </a:endParaRPr>
          </a:p>
          <a:p>
            <a:r>
              <a:rPr lang="vi-VN" sz="2000" err="1">
                <a:solidFill>
                  <a:srgbClr val="FF0000"/>
                </a:solidFill>
              </a:rPr>
              <a:t>Mimikatz</a:t>
            </a:r>
            <a:r>
              <a:rPr lang="vi-VN" sz="2000">
                <a:solidFill>
                  <a:srgbClr val="181C27"/>
                </a:solidFill>
              </a:rPr>
              <a:t> có thể thu thập </a:t>
            </a:r>
            <a:r>
              <a:rPr lang="vi-VN" sz="2000">
                <a:solidFill>
                  <a:srgbClr val="FF0000"/>
                </a:solidFill>
              </a:rPr>
              <a:t>thông tin đăng nhập</a:t>
            </a:r>
            <a:r>
              <a:rPr lang="vi-VN" sz="2000">
                <a:solidFill>
                  <a:srgbClr val="181C27"/>
                </a:solidFill>
              </a:rPr>
              <a:t> như tên người dùng, mật khẩu và các giá trị </a:t>
            </a:r>
            <a:r>
              <a:rPr lang="vi-VN" sz="2000" err="1">
                <a:solidFill>
                  <a:srgbClr val="181C27"/>
                </a:solidFill>
              </a:rPr>
              <a:t>hash</a:t>
            </a:r>
            <a:r>
              <a:rPr lang="vi-VN" sz="2000">
                <a:solidFill>
                  <a:srgbClr val="181C27"/>
                </a:solidFill>
              </a:rPr>
              <a:t> của mật khẩu bằng cách khai thác các điểm yếu trong cách Windows xử lý và lưu trữ thông tin đăng nhập.</a:t>
            </a:r>
            <a:endParaRPr lang="vi-VN"/>
          </a:p>
          <a:p>
            <a:endParaRPr lang="vi-VN" sz="2000">
              <a:solidFill>
                <a:srgbClr val="181C27"/>
              </a:solidFill>
              <a:cs typeface="Segoe UI"/>
            </a:endParaRPr>
          </a:p>
        </p:txBody>
      </p:sp>
    </p:spTree>
    <p:extLst>
      <p:ext uri="{BB962C8B-B14F-4D97-AF65-F5344CB8AC3E}">
        <p14:creationId xmlns:p14="http://schemas.microsoft.com/office/powerpoint/2010/main" val="692807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91CED8-4269-81A2-0BDB-4A39F2BA9739}"/>
              </a:ext>
            </a:extLst>
          </p:cNvPr>
          <p:cNvSpPr>
            <a:spLocks noGrp="1"/>
          </p:cNvSpPr>
          <p:nvPr>
            <p:ph type="title"/>
          </p:nvPr>
        </p:nvSpPr>
        <p:spPr>
          <a:xfrm>
            <a:off x="360971" y="269179"/>
            <a:ext cx="8526322" cy="572700"/>
          </a:xfrm>
        </p:spPr>
        <p:txBody>
          <a:bodyPr/>
          <a:lstStyle/>
          <a:p>
            <a:r>
              <a:rPr lang="vi-VN" err="1"/>
              <a:t>Demo</a:t>
            </a:r>
            <a:r>
              <a:rPr lang="vi-VN"/>
              <a:t> 2: </a:t>
            </a:r>
            <a:r>
              <a:rPr lang="vi-VN" err="1"/>
              <a:t>Credential</a:t>
            </a:r>
            <a:r>
              <a:rPr lang="vi-VN"/>
              <a:t> </a:t>
            </a:r>
            <a:r>
              <a:rPr lang="vi-VN" err="1"/>
              <a:t>Stealing</a:t>
            </a:r>
            <a:r>
              <a:rPr lang="vi-VN"/>
              <a:t> </a:t>
            </a:r>
            <a:r>
              <a:rPr lang="vi-VN" err="1"/>
              <a:t>with</a:t>
            </a:r>
            <a:r>
              <a:rPr lang="vi-VN"/>
              <a:t> </a:t>
            </a:r>
            <a:r>
              <a:rPr lang="vi-VN" err="1"/>
              <a:t>Mimikatz</a:t>
            </a:r>
            <a:r>
              <a:rPr lang="vi-VN"/>
              <a:t> (1)</a:t>
            </a:r>
          </a:p>
        </p:txBody>
      </p:sp>
      <p:pic>
        <p:nvPicPr>
          <p:cNvPr id="4" name="Hình ảnh 3" descr="Ảnh có chứa văn bản, đồ điện tử, ảnh chụp màn hình, phần mềm&#10;&#10;Mô tả được tự động tạo">
            <a:extLst>
              <a:ext uri="{FF2B5EF4-FFF2-40B4-BE49-F238E27FC236}">
                <a16:creationId xmlns:a16="http://schemas.microsoft.com/office/drawing/2014/main" id="{52081DE3-80AF-BEAA-4F82-AFFF767C3941}"/>
              </a:ext>
            </a:extLst>
          </p:cNvPr>
          <p:cNvPicPr>
            <a:picLocks noChangeAspect="1"/>
          </p:cNvPicPr>
          <p:nvPr/>
        </p:nvPicPr>
        <p:blipFill>
          <a:blip r:embed="rId2"/>
          <a:stretch>
            <a:fillRect/>
          </a:stretch>
        </p:blipFill>
        <p:spPr>
          <a:xfrm>
            <a:off x="173832" y="1314878"/>
            <a:ext cx="8772525" cy="2333625"/>
          </a:xfrm>
          <a:prstGeom prst="rect">
            <a:avLst/>
          </a:prstGeom>
        </p:spPr>
      </p:pic>
    </p:spTree>
    <p:extLst>
      <p:ext uri="{BB962C8B-B14F-4D97-AF65-F5344CB8AC3E}">
        <p14:creationId xmlns:p14="http://schemas.microsoft.com/office/powerpoint/2010/main" val="4038896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91CED8-4269-81A2-0BDB-4A39F2BA9739}"/>
              </a:ext>
            </a:extLst>
          </p:cNvPr>
          <p:cNvSpPr>
            <a:spLocks noGrp="1"/>
          </p:cNvSpPr>
          <p:nvPr>
            <p:ph type="title"/>
          </p:nvPr>
        </p:nvSpPr>
        <p:spPr>
          <a:xfrm>
            <a:off x="360971" y="269179"/>
            <a:ext cx="8526322" cy="572700"/>
          </a:xfrm>
        </p:spPr>
        <p:txBody>
          <a:bodyPr/>
          <a:lstStyle/>
          <a:p>
            <a:r>
              <a:rPr lang="vi-VN" err="1"/>
              <a:t>Demo</a:t>
            </a:r>
            <a:r>
              <a:rPr lang="vi-VN"/>
              <a:t> 2: </a:t>
            </a:r>
            <a:r>
              <a:rPr lang="vi-VN" err="1"/>
              <a:t>Credential</a:t>
            </a:r>
            <a:r>
              <a:rPr lang="vi-VN"/>
              <a:t> </a:t>
            </a:r>
            <a:r>
              <a:rPr lang="vi-VN" err="1"/>
              <a:t>Stealing</a:t>
            </a:r>
            <a:r>
              <a:rPr lang="vi-VN"/>
              <a:t> </a:t>
            </a:r>
            <a:r>
              <a:rPr lang="vi-VN" err="1"/>
              <a:t>with</a:t>
            </a:r>
            <a:r>
              <a:rPr lang="vi-VN"/>
              <a:t> </a:t>
            </a:r>
            <a:r>
              <a:rPr lang="vi-VN" err="1"/>
              <a:t>Mimikatz</a:t>
            </a:r>
            <a:r>
              <a:rPr lang="vi-VN"/>
              <a:t> (2)</a:t>
            </a:r>
          </a:p>
        </p:txBody>
      </p:sp>
      <p:pic>
        <p:nvPicPr>
          <p:cNvPr id="3" name="Hình ảnh 2" descr="Ảnh có chứa văn bản, ảnh chụp màn hình, biểu đồ, hàng&#10;&#10;Mô tả được tự động tạo">
            <a:extLst>
              <a:ext uri="{FF2B5EF4-FFF2-40B4-BE49-F238E27FC236}">
                <a16:creationId xmlns:a16="http://schemas.microsoft.com/office/drawing/2014/main" id="{06315D4C-4FE8-4608-9042-A3B4EEB58025}"/>
              </a:ext>
            </a:extLst>
          </p:cNvPr>
          <p:cNvPicPr>
            <a:picLocks noChangeAspect="1"/>
          </p:cNvPicPr>
          <p:nvPr/>
        </p:nvPicPr>
        <p:blipFill>
          <a:blip r:embed="rId2"/>
          <a:stretch>
            <a:fillRect/>
          </a:stretch>
        </p:blipFill>
        <p:spPr>
          <a:xfrm>
            <a:off x="185737" y="931252"/>
            <a:ext cx="8772525" cy="3867150"/>
          </a:xfrm>
          <a:prstGeom prst="rect">
            <a:avLst/>
          </a:prstGeom>
        </p:spPr>
      </p:pic>
    </p:spTree>
    <p:extLst>
      <p:ext uri="{BB962C8B-B14F-4D97-AF65-F5344CB8AC3E}">
        <p14:creationId xmlns:p14="http://schemas.microsoft.com/office/powerpoint/2010/main" val="42358752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91CED8-4269-81A2-0BDB-4A39F2BA9739}"/>
              </a:ext>
            </a:extLst>
          </p:cNvPr>
          <p:cNvSpPr>
            <a:spLocks noGrp="1"/>
          </p:cNvSpPr>
          <p:nvPr>
            <p:ph type="title"/>
          </p:nvPr>
        </p:nvSpPr>
        <p:spPr>
          <a:xfrm>
            <a:off x="360971" y="269179"/>
            <a:ext cx="8526322" cy="572700"/>
          </a:xfrm>
        </p:spPr>
        <p:txBody>
          <a:bodyPr/>
          <a:lstStyle/>
          <a:p>
            <a:r>
              <a:rPr lang="vi-VN" err="1"/>
              <a:t>Demo</a:t>
            </a:r>
            <a:r>
              <a:rPr lang="vi-VN"/>
              <a:t> 2: </a:t>
            </a:r>
            <a:r>
              <a:rPr lang="vi-VN" err="1"/>
              <a:t>Credential</a:t>
            </a:r>
            <a:r>
              <a:rPr lang="vi-VN"/>
              <a:t> </a:t>
            </a:r>
            <a:r>
              <a:rPr lang="vi-VN" err="1"/>
              <a:t>Stealing</a:t>
            </a:r>
            <a:r>
              <a:rPr lang="vi-VN"/>
              <a:t> </a:t>
            </a:r>
            <a:r>
              <a:rPr lang="vi-VN" err="1"/>
              <a:t>with</a:t>
            </a:r>
            <a:r>
              <a:rPr lang="vi-VN"/>
              <a:t> </a:t>
            </a:r>
            <a:r>
              <a:rPr lang="vi-VN" err="1"/>
              <a:t>Mimikatz</a:t>
            </a:r>
            <a:r>
              <a:rPr lang="vi-VN"/>
              <a:t> (3)</a:t>
            </a:r>
          </a:p>
        </p:txBody>
      </p:sp>
      <p:pic>
        <p:nvPicPr>
          <p:cNvPr id="4" name="Hình ảnh 3" descr="Ảnh có chứa văn bản, ảnh chụp màn hình, số, hàng&#10;&#10;Mô tả được tự động tạo">
            <a:extLst>
              <a:ext uri="{FF2B5EF4-FFF2-40B4-BE49-F238E27FC236}">
                <a16:creationId xmlns:a16="http://schemas.microsoft.com/office/drawing/2014/main" id="{93F09AAA-BF35-B587-21ED-E13C7338E67C}"/>
              </a:ext>
            </a:extLst>
          </p:cNvPr>
          <p:cNvPicPr>
            <a:picLocks noChangeAspect="1"/>
          </p:cNvPicPr>
          <p:nvPr/>
        </p:nvPicPr>
        <p:blipFill>
          <a:blip r:embed="rId2"/>
          <a:stretch>
            <a:fillRect/>
          </a:stretch>
        </p:blipFill>
        <p:spPr>
          <a:xfrm>
            <a:off x="360971" y="1379318"/>
            <a:ext cx="8428129" cy="2470787"/>
          </a:xfrm>
          <a:prstGeom prst="rect">
            <a:avLst/>
          </a:prstGeom>
        </p:spPr>
      </p:pic>
    </p:spTree>
    <p:extLst>
      <p:ext uri="{BB962C8B-B14F-4D97-AF65-F5344CB8AC3E}">
        <p14:creationId xmlns:p14="http://schemas.microsoft.com/office/powerpoint/2010/main" val="4409793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91CED8-4269-81A2-0BDB-4A39F2BA9739}"/>
              </a:ext>
            </a:extLst>
          </p:cNvPr>
          <p:cNvSpPr>
            <a:spLocks noGrp="1"/>
          </p:cNvSpPr>
          <p:nvPr>
            <p:ph type="title"/>
          </p:nvPr>
        </p:nvSpPr>
        <p:spPr>
          <a:xfrm>
            <a:off x="367797" y="445025"/>
            <a:ext cx="8408589" cy="572700"/>
          </a:xfrm>
        </p:spPr>
        <p:txBody>
          <a:bodyPr/>
          <a:lstStyle/>
          <a:p>
            <a:r>
              <a:rPr lang="vi-VN" err="1"/>
              <a:t>Demo</a:t>
            </a:r>
            <a:r>
              <a:rPr lang="vi-VN"/>
              <a:t> 3: Disable task manager</a:t>
            </a:r>
          </a:p>
        </p:txBody>
      </p:sp>
      <p:sp>
        <p:nvSpPr>
          <p:cNvPr id="3" name="Hộp Văn bản 2">
            <a:extLst>
              <a:ext uri="{FF2B5EF4-FFF2-40B4-BE49-F238E27FC236}">
                <a16:creationId xmlns:a16="http://schemas.microsoft.com/office/drawing/2014/main" id="{4E311C76-0300-9A0A-273A-938191411C7D}"/>
              </a:ext>
            </a:extLst>
          </p:cNvPr>
          <p:cNvSpPr txBox="1"/>
          <p:nvPr/>
        </p:nvSpPr>
        <p:spPr>
          <a:xfrm>
            <a:off x="369481" y="1428122"/>
            <a:ext cx="8418327"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err="1"/>
              <a:t>Kịch</a:t>
            </a:r>
            <a:r>
              <a:rPr lang="en-US" sz="2000" b="1"/>
              <a:t> </a:t>
            </a:r>
            <a:r>
              <a:rPr lang="en-US" sz="2000" b="1" err="1"/>
              <a:t>bản</a:t>
            </a:r>
            <a:r>
              <a:rPr lang="en-US" sz="2000" b="1"/>
              <a:t> 3:</a:t>
            </a:r>
            <a:r>
              <a:rPr lang="en-US" sz="2000"/>
              <a:t> Attacker disable </a:t>
            </a:r>
            <a:r>
              <a:rPr lang="en-US" sz="2000" b="1">
                <a:solidFill>
                  <a:srgbClr val="FF0000"/>
                </a:solidFill>
              </a:rPr>
              <a:t>Task Manager</a:t>
            </a:r>
            <a:r>
              <a:rPr lang="en-US" sz="2000"/>
              <a:t>. </a:t>
            </a:r>
            <a:endParaRPr lang="vi-VN"/>
          </a:p>
          <a:p>
            <a:endParaRPr lang="en-US" sz="2000"/>
          </a:p>
          <a:p>
            <a:r>
              <a:rPr lang="en-US" sz="2000" err="1"/>
              <a:t>Mục</a:t>
            </a:r>
            <a:r>
              <a:rPr lang="en-US" sz="2000"/>
              <a:t> </a:t>
            </a:r>
            <a:r>
              <a:rPr lang="en-US" sz="2000" err="1"/>
              <a:t>đích</a:t>
            </a:r>
            <a:r>
              <a:rPr lang="en-US" sz="2000"/>
              <a:t> </a:t>
            </a:r>
            <a:r>
              <a:rPr lang="en-US" sz="2000" err="1"/>
              <a:t>chính</a:t>
            </a:r>
            <a:r>
              <a:rPr lang="en-US" sz="2000"/>
              <a:t> </a:t>
            </a:r>
            <a:r>
              <a:rPr lang="en-US" sz="2000" err="1"/>
              <a:t>là</a:t>
            </a:r>
            <a:r>
              <a:rPr lang="en-US" sz="2000"/>
              <a:t> </a:t>
            </a:r>
            <a:r>
              <a:rPr lang="en-US" sz="2000" err="1"/>
              <a:t>ngăn</a:t>
            </a:r>
            <a:r>
              <a:rPr lang="en-US" sz="2000"/>
              <a:t> </a:t>
            </a:r>
            <a:r>
              <a:rPr lang="en-US" sz="2000" err="1"/>
              <a:t>người</a:t>
            </a:r>
            <a:r>
              <a:rPr lang="en-US" sz="2000"/>
              <a:t> </a:t>
            </a:r>
            <a:r>
              <a:rPr lang="en-US" sz="2000" err="1"/>
              <a:t>dùng</a:t>
            </a:r>
            <a:r>
              <a:rPr lang="en-US" sz="2000"/>
              <a:t> </a:t>
            </a:r>
            <a:r>
              <a:rPr lang="en-US" sz="2000" err="1"/>
              <a:t>có</a:t>
            </a:r>
            <a:r>
              <a:rPr lang="en-US" sz="2000"/>
              <a:t> </a:t>
            </a:r>
            <a:r>
              <a:rPr lang="en-US" sz="2000" err="1"/>
              <a:t>thể</a:t>
            </a:r>
            <a:r>
              <a:rPr lang="en-US" sz="2000"/>
              <a:t> kill malicious process</a:t>
            </a:r>
            <a:r>
              <a:rPr lang="en-US" sz="2000" b="1">
                <a:solidFill>
                  <a:srgbClr val="FF0000"/>
                </a:solidFill>
              </a:rPr>
              <a:t> </a:t>
            </a:r>
            <a:r>
              <a:rPr lang="en-US" sz="2000" err="1"/>
              <a:t>mà</a:t>
            </a:r>
            <a:r>
              <a:rPr lang="en-US" sz="2000"/>
              <a:t> attacker </a:t>
            </a:r>
            <a:r>
              <a:rPr lang="en-US" sz="2000" err="1"/>
              <a:t>đã</a:t>
            </a:r>
            <a:r>
              <a:rPr lang="en-US" sz="2000"/>
              <a:t> deploy </a:t>
            </a:r>
            <a:r>
              <a:rPr lang="en-US" sz="2000" err="1"/>
              <a:t>trên</a:t>
            </a:r>
            <a:r>
              <a:rPr lang="en-US" sz="2000"/>
              <a:t> </a:t>
            </a:r>
            <a:r>
              <a:rPr lang="en-US" sz="2000" err="1"/>
              <a:t>thiết</a:t>
            </a:r>
            <a:r>
              <a:rPr lang="en-US" sz="2000"/>
              <a:t> </a:t>
            </a:r>
            <a:r>
              <a:rPr lang="en-US" sz="2000" err="1"/>
              <a:t>bị</a:t>
            </a:r>
            <a:r>
              <a:rPr lang="en-US" sz="2000"/>
              <a:t> </a:t>
            </a:r>
            <a:r>
              <a:rPr lang="en-US" sz="2000" err="1"/>
              <a:t>người</a:t>
            </a:r>
            <a:r>
              <a:rPr lang="en-US" sz="2000"/>
              <a:t> </a:t>
            </a:r>
            <a:r>
              <a:rPr lang="en-US" sz="2000" err="1"/>
              <a:t>dùng</a:t>
            </a:r>
            <a:r>
              <a:rPr lang="en-US" sz="2000"/>
              <a:t> </a:t>
            </a:r>
            <a:r>
              <a:rPr lang="en-US" sz="2000" err="1"/>
              <a:t>bằng</a:t>
            </a:r>
            <a:r>
              <a:rPr lang="en-US" sz="2000"/>
              <a:t> </a:t>
            </a:r>
            <a:r>
              <a:rPr lang="en-US" sz="2000" b="1">
                <a:solidFill>
                  <a:srgbClr val="FF0000"/>
                </a:solidFill>
              </a:rPr>
              <a:t>Task Manager</a:t>
            </a:r>
          </a:p>
        </p:txBody>
      </p:sp>
    </p:spTree>
    <p:extLst>
      <p:ext uri="{BB962C8B-B14F-4D97-AF65-F5344CB8AC3E}">
        <p14:creationId xmlns:p14="http://schemas.microsoft.com/office/powerpoint/2010/main" val="4967696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91CED8-4269-81A2-0BDB-4A39F2BA9739}"/>
              </a:ext>
            </a:extLst>
          </p:cNvPr>
          <p:cNvSpPr>
            <a:spLocks noGrp="1"/>
          </p:cNvSpPr>
          <p:nvPr>
            <p:ph type="title"/>
          </p:nvPr>
        </p:nvSpPr>
        <p:spPr>
          <a:xfrm>
            <a:off x="367797" y="445025"/>
            <a:ext cx="8408589" cy="572700"/>
          </a:xfrm>
        </p:spPr>
        <p:txBody>
          <a:bodyPr/>
          <a:lstStyle/>
          <a:p>
            <a:r>
              <a:rPr lang="vi-VN" err="1"/>
              <a:t>Demo</a:t>
            </a:r>
            <a:r>
              <a:rPr lang="vi-VN"/>
              <a:t> 3: </a:t>
            </a:r>
            <a:r>
              <a:rPr lang="vi-VN" err="1"/>
              <a:t>Disable</a:t>
            </a:r>
            <a:r>
              <a:rPr lang="vi-VN"/>
              <a:t> </a:t>
            </a:r>
            <a:r>
              <a:rPr lang="vi-VN" err="1"/>
              <a:t>task</a:t>
            </a:r>
            <a:r>
              <a:rPr lang="vi-VN"/>
              <a:t> </a:t>
            </a:r>
            <a:r>
              <a:rPr lang="vi-VN" err="1"/>
              <a:t>manager</a:t>
            </a:r>
            <a:r>
              <a:rPr lang="vi-VN"/>
              <a:t> (1)</a:t>
            </a:r>
          </a:p>
        </p:txBody>
      </p:sp>
      <p:pic>
        <p:nvPicPr>
          <p:cNvPr id="4" name="Hình ảnh 3" descr="Ảnh có chứa văn bản, ảnh chụp màn hình, số, Phông chữ&#10;&#10;Mô tả được tự động tạo">
            <a:extLst>
              <a:ext uri="{FF2B5EF4-FFF2-40B4-BE49-F238E27FC236}">
                <a16:creationId xmlns:a16="http://schemas.microsoft.com/office/drawing/2014/main" id="{D50E77C7-8A68-BC2A-B22C-B20AD8BB026B}"/>
              </a:ext>
            </a:extLst>
          </p:cNvPr>
          <p:cNvPicPr>
            <a:picLocks noChangeAspect="1"/>
          </p:cNvPicPr>
          <p:nvPr/>
        </p:nvPicPr>
        <p:blipFill>
          <a:blip r:embed="rId2"/>
          <a:stretch>
            <a:fillRect/>
          </a:stretch>
        </p:blipFill>
        <p:spPr>
          <a:xfrm>
            <a:off x="2381140" y="1017958"/>
            <a:ext cx="4222232" cy="3406627"/>
          </a:xfrm>
          <a:prstGeom prst="rect">
            <a:avLst/>
          </a:prstGeom>
        </p:spPr>
      </p:pic>
      <p:sp>
        <p:nvSpPr>
          <p:cNvPr id="5" name="Hộp Văn bản 4">
            <a:extLst>
              <a:ext uri="{FF2B5EF4-FFF2-40B4-BE49-F238E27FC236}">
                <a16:creationId xmlns:a16="http://schemas.microsoft.com/office/drawing/2014/main" id="{D22A7229-E06E-7D4C-7782-A042470C4E8F}"/>
              </a:ext>
            </a:extLst>
          </p:cNvPr>
          <p:cNvSpPr txBox="1"/>
          <p:nvPr/>
        </p:nvSpPr>
        <p:spPr>
          <a:xfrm>
            <a:off x="3127301" y="4429790"/>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t>EDR rules</a:t>
            </a:r>
            <a:r>
              <a:rPr lang="vi-VN" sz="1200"/>
              <a:t>​</a:t>
            </a:r>
          </a:p>
        </p:txBody>
      </p:sp>
    </p:spTree>
    <p:extLst>
      <p:ext uri="{BB962C8B-B14F-4D97-AF65-F5344CB8AC3E}">
        <p14:creationId xmlns:p14="http://schemas.microsoft.com/office/powerpoint/2010/main" val="27127422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91CED8-4269-81A2-0BDB-4A39F2BA9739}"/>
              </a:ext>
            </a:extLst>
          </p:cNvPr>
          <p:cNvSpPr>
            <a:spLocks noGrp="1"/>
          </p:cNvSpPr>
          <p:nvPr>
            <p:ph type="title"/>
          </p:nvPr>
        </p:nvSpPr>
        <p:spPr>
          <a:xfrm>
            <a:off x="367797" y="445025"/>
            <a:ext cx="8408589" cy="572700"/>
          </a:xfrm>
        </p:spPr>
        <p:txBody>
          <a:bodyPr/>
          <a:lstStyle/>
          <a:p>
            <a:r>
              <a:rPr lang="vi-VN" err="1"/>
              <a:t>Demo</a:t>
            </a:r>
            <a:r>
              <a:rPr lang="vi-VN"/>
              <a:t> 3: </a:t>
            </a:r>
            <a:r>
              <a:rPr lang="vi-VN" err="1"/>
              <a:t>Disable</a:t>
            </a:r>
            <a:r>
              <a:rPr lang="vi-VN"/>
              <a:t> </a:t>
            </a:r>
            <a:r>
              <a:rPr lang="vi-VN" err="1"/>
              <a:t>task</a:t>
            </a:r>
            <a:r>
              <a:rPr lang="vi-VN"/>
              <a:t> </a:t>
            </a:r>
            <a:r>
              <a:rPr lang="vi-VN" err="1"/>
              <a:t>manager</a:t>
            </a:r>
            <a:r>
              <a:rPr lang="vi-VN"/>
              <a:t> (2)</a:t>
            </a:r>
          </a:p>
        </p:txBody>
      </p:sp>
      <p:pic>
        <p:nvPicPr>
          <p:cNvPr id="3" name="Hình ảnh 2" descr="Ảnh có chứa văn bản, ảnh chụp màn hình, phần mềm, Hệ điều hành&#10;&#10;Mô tả được tự động tạo">
            <a:extLst>
              <a:ext uri="{FF2B5EF4-FFF2-40B4-BE49-F238E27FC236}">
                <a16:creationId xmlns:a16="http://schemas.microsoft.com/office/drawing/2014/main" id="{7E6045A2-5967-489B-D44F-62D86A732527}"/>
              </a:ext>
            </a:extLst>
          </p:cNvPr>
          <p:cNvPicPr>
            <a:picLocks noChangeAspect="1"/>
          </p:cNvPicPr>
          <p:nvPr/>
        </p:nvPicPr>
        <p:blipFill>
          <a:blip r:embed="rId2"/>
          <a:stretch>
            <a:fillRect/>
          </a:stretch>
        </p:blipFill>
        <p:spPr>
          <a:xfrm>
            <a:off x="1033188" y="1017725"/>
            <a:ext cx="7077624" cy="3821978"/>
          </a:xfrm>
          <a:prstGeom prst="rect">
            <a:avLst/>
          </a:prstGeom>
        </p:spPr>
      </p:pic>
    </p:spTree>
    <p:extLst>
      <p:ext uri="{BB962C8B-B14F-4D97-AF65-F5344CB8AC3E}">
        <p14:creationId xmlns:p14="http://schemas.microsoft.com/office/powerpoint/2010/main" val="376881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0A47788-D5FE-3D7B-134D-C82D0BD09D62}"/>
              </a:ext>
            </a:extLst>
          </p:cNvPr>
          <p:cNvSpPr>
            <a:spLocks noGrp="1"/>
          </p:cNvSpPr>
          <p:nvPr>
            <p:ph type="pic" idx="3"/>
          </p:nvPr>
        </p:nvSpPr>
        <p:spPr>
          <a:xfrm>
            <a:off x="405900" y="895650"/>
            <a:ext cx="3605100" cy="2555500"/>
          </a:xfrm>
        </p:spPr>
        <p:txBody>
          <a:bodyPr/>
          <a:lstStyle/>
          <a:p>
            <a:endParaRPr lang="en-US"/>
          </a:p>
        </p:txBody>
      </p:sp>
      <p:sp>
        <p:nvSpPr>
          <p:cNvPr id="388" name="Google Shape;388;p34"/>
          <p:cNvSpPr txBox="1">
            <a:spLocks noGrp="1"/>
          </p:cNvSpPr>
          <p:nvPr>
            <p:ph type="title"/>
          </p:nvPr>
        </p:nvSpPr>
        <p:spPr>
          <a:xfrm>
            <a:off x="357500" y="3830150"/>
            <a:ext cx="7311500" cy="714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Tổng quan</a:t>
            </a:r>
            <a:endParaRPr/>
          </a:p>
        </p:txBody>
      </p:sp>
      <p:sp>
        <p:nvSpPr>
          <p:cNvPr id="389" name="Google Shape;389;p34"/>
          <p:cNvSpPr txBox="1">
            <a:spLocks noGrp="1"/>
          </p:cNvSpPr>
          <p:nvPr>
            <p:ph type="title" idx="2"/>
          </p:nvPr>
        </p:nvSpPr>
        <p:spPr>
          <a:xfrm>
            <a:off x="7669000" y="3766700"/>
            <a:ext cx="11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91" name="Google Shape;391;p34"/>
          <p:cNvSpPr/>
          <p:nvPr/>
        </p:nvSpPr>
        <p:spPr>
          <a:xfrm>
            <a:off x="4011100" y="267450"/>
            <a:ext cx="4775400" cy="628200"/>
          </a:xfrm>
          <a:prstGeom prst="rect">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cxnSp>
        <p:nvCxnSpPr>
          <p:cNvPr id="392" name="Google Shape;392;p34"/>
          <p:cNvCxnSpPr/>
          <p:nvPr/>
        </p:nvCxnSpPr>
        <p:spPr>
          <a:xfrm>
            <a:off x="0" y="3514600"/>
            <a:ext cx="405900" cy="0"/>
          </a:xfrm>
          <a:prstGeom prst="straightConnector1">
            <a:avLst/>
          </a:prstGeom>
          <a:noFill/>
          <a:ln w="9525" cap="flat" cmpd="sng">
            <a:solidFill>
              <a:schemeClr val="lt2"/>
            </a:solidFill>
            <a:prstDash val="solid"/>
            <a:round/>
            <a:headEnd type="none" w="med" len="med"/>
            <a:tailEnd type="none" w="med" len="med"/>
          </a:ln>
        </p:spPr>
      </p:cxnSp>
      <p:cxnSp>
        <p:nvCxnSpPr>
          <p:cNvPr id="393" name="Google Shape;393;p34"/>
          <p:cNvCxnSpPr/>
          <p:nvPr/>
        </p:nvCxnSpPr>
        <p:spPr>
          <a:xfrm>
            <a:off x="3975800" y="3514600"/>
            <a:ext cx="5181600" cy="0"/>
          </a:xfrm>
          <a:prstGeom prst="straightConnector1">
            <a:avLst/>
          </a:prstGeom>
          <a:noFill/>
          <a:ln w="9525" cap="flat" cmpd="sng">
            <a:solidFill>
              <a:schemeClr val="lt2"/>
            </a:solidFill>
            <a:prstDash val="solid"/>
            <a:round/>
            <a:headEnd type="none" w="med" len="med"/>
            <a:tailEnd type="none" w="med" len="med"/>
          </a:ln>
        </p:spPr>
      </p:cxnSp>
      <p:sp>
        <p:nvSpPr>
          <p:cNvPr id="394" name="Google Shape;394;p34"/>
          <p:cNvSpPr/>
          <p:nvPr/>
        </p:nvSpPr>
        <p:spPr>
          <a:xfrm>
            <a:off x="8717950" y="198900"/>
            <a:ext cx="137100" cy="13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pic>
        <p:nvPicPr>
          <p:cNvPr id="3" name="Picture 2" descr="A hand writing on a white board&#10;&#10;Description automatically generated">
            <a:extLst>
              <a:ext uri="{FF2B5EF4-FFF2-40B4-BE49-F238E27FC236}">
                <a16:creationId xmlns:a16="http://schemas.microsoft.com/office/drawing/2014/main" id="{9EA7CC33-3323-3B66-F956-C63956A3ABF4}"/>
              </a:ext>
            </a:extLst>
          </p:cNvPr>
          <p:cNvPicPr>
            <a:picLocks noChangeAspect="1"/>
          </p:cNvPicPr>
          <p:nvPr/>
        </p:nvPicPr>
        <p:blipFill>
          <a:blip r:embed="rId3"/>
          <a:stretch>
            <a:fillRect/>
          </a:stretch>
        </p:blipFill>
        <p:spPr>
          <a:xfrm>
            <a:off x="441168" y="1021699"/>
            <a:ext cx="3534632" cy="230340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91CED8-4269-81A2-0BDB-4A39F2BA9739}"/>
              </a:ext>
            </a:extLst>
          </p:cNvPr>
          <p:cNvSpPr>
            <a:spLocks noGrp="1"/>
          </p:cNvSpPr>
          <p:nvPr>
            <p:ph type="title"/>
          </p:nvPr>
        </p:nvSpPr>
        <p:spPr>
          <a:xfrm>
            <a:off x="367797" y="445025"/>
            <a:ext cx="8408589" cy="572700"/>
          </a:xfrm>
        </p:spPr>
        <p:txBody>
          <a:bodyPr/>
          <a:lstStyle/>
          <a:p>
            <a:r>
              <a:rPr lang="vi-VN" err="1"/>
              <a:t>Demo</a:t>
            </a:r>
            <a:r>
              <a:rPr lang="vi-VN"/>
              <a:t> 3: </a:t>
            </a:r>
            <a:r>
              <a:rPr lang="vi-VN" err="1"/>
              <a:t>Disable</a:t>
            </a:r>
            <a:r>
              <a:rPr lang="vi-VN"/>
              <a:t> </a:t>
            </a:r>
            <a:r>
              <a:rPr lang="vi-VN" err="1"/>
              <a:t>task</a:t>
            </a:r>
            <a:r>
              <a:rPr lang="vi-VN"/>
              <a:t> </a:t>
            </a:r>
            <a:r>
              <a:rPr lang="vi-VN" err="1"/>
              <a:t>manager</a:t>
            </a:r>
            <a:r>
              <a:rPr lang="vi-VN"/>
              <a:t> (3)</a:t>
            </a:r>
          </a:p>
        </p:txBody>
      </p:sp>
      <p:pic>
        <p:nvPicPr>
          <p:cNvPr id="4" name="Hình ảnh 3" descr="Ảnh có chứa văn bản, ảnh chụp màn hình, phần mềm, số&#10;&#10;Mô tả được tự động tạo">
            <a:extLst>
              <a:ext uri="{FF2B5EF4-FFF2-40B4-BE49-F238E27FC236}">
                <a16:creationId xmlns:a16="http://schemas.microsoft.com/office/drawing/2014/main" id="{78F26046-FB0F-EB05-3BCD-F9F44B172662}"/>
              </a:ext>
            </a:extLst>
          </p:cNvPr>
          <p:cNvPicPr>
            <a:picLocks noChangeAspect="1"/>
          </p:cNvPicPr>
          <p:nvPr/>
        </p:nvPicPr>
        <p:blipFill>
          <a:blip r:embed="rId2"/>
          <a:stretch>
            <a:fillRect/>
          </a:stretch>
        </p:blipFill>
        <p:spPr>
          <a:xfrm>
            <a:off x="367797" y="1537753"/>
            <a:ext cx="8408589" cy="2067993"/>
          </a:xfrm>
          <a:prstGeom prst="rect">
            <a:avLst/>
          </a:prstGeom>
        </p:spPr>
      </p:pic>
    </p:spTree>
    <p:extLst>
      <p:ext uri="{BB962C8B-B14F-4D97-AF65-F5344CB8AC3E}">
        <p14:creationId xmlns:p14="http://schemas.microsoft.com/office/powerpoint/2010/main" val="34187844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91CED8-4269-81A2-0BDB-4A39F2BA9739}"/>
              </a:ext>
            </a:extLst>
          </p:cNvPr>
          <p:cNvSpPr>
            <a:spLocks noGrp="1"/>
          </p:cNvSpPr>
          <p:nvPr>
            <p:ph type="title"/>
          </p:nvPr>
        </p:nvSpPr>
        <p:spPr>
          <a:xfrm>
            <a:off x="367797" y="445025"/>
            <a:ext cx="8408589" cy="572700"/>
          </a:xfrm>
        </p:spPr>
        <p:txBody>
          <a:bodyPr/>
          <a:lstStyle/>
          <a:p>
            <a:r>
              <a:rPr lang="vi-VN" err="1"/>
              <a:t>Demo</a:t>
            </a:r>
            <a:r>
              <a:rPr lang="vi-VN"/>
              <a:t> 3: </a:t>
            </a:r>
            <a:r>
              <a:rPr lang="vi-VN" err="1"/>
              <a:t>Disable</a:t>
            </a:r>
            <a:r>
              <a:rPr lang="vi-VN"/>
              <a:t> </a:t>
            </a:r>
            <a:r>
              <a:rPr lang="vi-VN" err="1"/>
              <a:t>task</a:t>
            </a:r>
            <a:r>
              <a:rPr lang="vi-VN"/>
              <a:t> </a:t>
            </a:r>
            <a:r>
              <a:rPr lang="vi-VN" err="1"/>
              <a:t>manager</a:t>
            </a:r>
            <a:r>
              <a:rPr lang="vi-VN"/>
              <a:t> (4)</a:t>
            </a:r>
          </a:p>
        </p:txBody>
      </p:sp>
      <p:pic>
        <p:nvPicPr>
          <p:cNvPr id="5" name="Hình ảnh 4" descr="Ảnh có chứa văn bản, biểu đồ, ảnh chụp màn hình, hàng&#10;&#10;Mô tả được tự động tạo">
            <a:extLst>
              <a:ext uri="{FF2B5EF4-FFF2-40B4-BE49-F238E27FC236}">
                <a16:creationId xmlns:a16="http://schemas.microsoft.com/office/drawing/2014/main" id="{3978FB1D-E541-223E-53E2-C7115D2891D3}"/>
              </a:ext>
            </a:extLst>
          </p:cNvPr>
          <p:cNvPicPr>
            <a:picLocks noChangeAspect="1"/>
          </p:cNvPicPr>
          <p:nvPr/>
        </p:nvPicPr>
        <p:blipFill>
          <a:blip r:embed="rId2"/>
          <a:stretch>
            <a:fillRect/>
          </a:stretch>
        </p:blipFill>
        <p:spPr>
          <a:xfrm>
            <a:off x="0" y="1187862"/>
            <a:ext cx="9144000" cy="3409736"/>
          </a:xfrm>
          <a:prstGeom prst="rect">
            <a:avLst/>
          </a:prstGeom>
        </p:spPr>
      </p:pic>
    </p:spTree>
    <p:extLst>
      <p:ext uri="{BB962C8B-B14F-4D97-AF65-F5344CB8AC3E}">
        <p14:creationId xmlns:p14="http://schemas.microsoft.com/office/powerpoint/2010/main" val="13186954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91CED8-4269-81A2-0BDB-4A39F2BA9739}"/>
              </a:ext>
            </a:extLst>
          </p:cNvPr>
          <p:cNvSpPr>
            <a:spLocks noGrp="1"/>
          </p:cNvSpPr>
          <p:nvPr>
            <p:ph type="title"/>
          </p:nvPr>
        </p:nvSpPr>
        <p:spPr>
          <a:xfrm>
            <a:off x="375625" y="445025"/>
            <a:ext cx="8416419" cy="572700"/>
          </a:xfrm>
        </p:spPr>
        <p:txBody>
          <a:bodyPr/>
          <a:lstStyle/>
          <a:p>
            <a:r>
              <a:rPr lang="vi-VN" err="1"/>
              <a:t>Demo</a:t>
            </a:r>
            <a:r>
              <a:rPr lang="vi-VN"/>
              <a:t> 4: </a:t>
            </a:r>
            <a:r>
              <a:rPr lang="vi-VN" err="1"/>
              <a:t>Image</a:t>
            </a:r>
            <a:r>
              <a:rPr lang="vi-VN"/>
              <a:t> </a:t>
            </a:r>
            <a:r>
              <a:rPr lang="vi-VN" err="1"/>
              <a:t>File</a:t>
            </a:r>
            <a:r>
              <a:rPr lang="vi-VN"/>
              <a:t> </a:t>
            </a:r>
            <a:r>
              <a:rPr lang="vi-VN" err="1"/>
              <a:t>Execution</a:t>
            </a:r>
            <a:r>
              <a:rPr lang="vi-VN"/>
              <a:t> </a:t>
            </a:r>
            <a:r>
              <a:rPr lang="vi-VN" err="1"/>
              <a:t>Options</a:t>
            </a:r>
            <a:r>
              <a:rPr lang="vi-VN"/>
              <a:t> </a:t>
            </a:r>
            <a:r>
              <a:rPr lang="vi-VN" err="1"/>
              <a:t>Injection</a:t>
            </a:r>
          </a:p>
        </p:txBody>
      </p:sp>
      <p:sp>
        <p:nvSpPr>
          <p:cNvPr id="3" name="Hộp Văn bản 2">
            <a:extLst>
              <a:ext uri="{FF2B5EF4-FFF2-40B4-BE49-F238E27FC236}">
                <a16:creationId xmlns:a16="http://schemas.microsoft.com/office/drawing/2014/main" id="{B371D671-1397-1B3D-3500-BE369AD73CBF}"/>
              </a:ext>
            </a:extLst>
          </p:cNvPr>
          <p:cNvSpPr txBox="1"/>
          <p:nvPr/>
        </p:nvSpPr>
        <p:spPr>
          <a:xfrm>
            <a:off x="372208" y="1280746"/>
            <a:ext cx="8421565"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err="1"/>
              <a:t>Kịch</a:t>
            </a:r>
            <a:r>
              <a:rPr lang="en-US" sz="1800" b="1"/>
              <a:t> </a:t>
            </a:r>
            <a:r>
              <a:rPr lang="en-US" sz="1800" b="1" err="1"/>
              <a:t>bản</a:t>
            </a:r>
            <a:r>
              <a:rPr lang="en-US" sz="1800" b="1"/>
              <a:t> 4</a:t>
            </a:r>
            <a:r>
              <a:rPr lang="en-US" sz="1800"/>
              <a:t>: Attacker </a:t>
            </a:r>
            <a:r>
              <a:rPr lang="en-US" sz="1800" err="1"/>
              <a:t>áp</a:t>
            </a:r>
            <a:r>
              <a:rPr lang="en-US" sz="1800"/>
              <a:t> </a:t>
            </a:r>
            <a:r>
              <a:rPr lang="en-US" sz="1800" err="1"/>
              <a:t>dụng</a:t>
            </a:r>
            <a:r>
              <a:rPr lang="en-US" sz="1800"/>
              <a:t> </a:t>
            </a:r>
            <a:r>
              <a:rPr lang="en-US" sz="1800" err="1"/>
              <a:t>kĩ</a:t>
            </a:r>
            <a:r>
              <a:rPr lang="en-US" sz="1800"/>
              <a:t> </a:t>
            </a:r>
            <a:r>
              <a:rPr lang="en-US" sz="1800" err="1"/>
              <a:t>thuật</a:t>
            </a:r>
            <a:r>
              <a:rPr lang="en-US" sz="1800"/>
              <a:t> Image File Execution Options Injection </a:t>
            </a:r>
            <a:r>
              <a:rPr lang="en-US" sz="1800" err="1"/>
              <a:t>để</a:t>
            </a:r>
            <a:r>
              <a:rPr lang="en-US" sz="1800"/>
              <a:t> inject </a:t>
            </a:r>
            <a:r>
              <a:rPr lang="en-US" sz="1800" b="1">
                <a:solidFill>
                  <a:srgbClr val="FF0000"/>
                </a:solidFill>
              </a:rPr>
              <a:t>calc.exe debugger </a:t>
            </a:r>
            <a:r>
              <a:rPr lang="en-US" sz="1800" err="1">
                <a:solidFill>
                  <a:schemeClr val="tx1"/>
                </a:solidFill>
              </a:rPr>
              <a:t>vào</a:t>
            </a:r>
            <a:r>
              <a:rPr lang="en-US" sz="1800" b="1">
                <a:solidFill>
                  <a:srgbClr val="FF0000"/>
                </a:solidFill>
              </a:rPr>
              <a:t> notepad.exe</a:t>
            </a:r>
            <a:endParaRPr lang="vi-VN"/>
          </a:p>
          <a:p>
            <a:endParaRPr lang="en-US" sz="1800"/>
          </a:p>
          <a:p>
            <a:r>
              <a:rPr lang="en-US" sz="1800"/>
              <a:t>Calc.exe </a:t>
            </a:r>
            <a:r>
              <a:rPr lang="en-US" sz="1800" err="1"/>
              <a:t>được</a:t>
            </a:r>
            <a:r>
              <a:rPr lang="en-US" sz="1800"/>
              <a:t> </a:t>
            </a:r>
            <a:r>
              <a:rPr lang="en-US" sz="1800" err="1"/>
              <a:t>kích</a:t>
            </a:r>
            <a:r>
              <a:rPr lang="en-US" sz="1800"/>
              <a:t> </a:t>
            </a:r>
            <a:r>
              <a:rPr lang="en-US" sz="1800" err="1"/>
              <a:t>hoạt</a:t>
            </a:r>
            <a:r>
              <a:rPr lang="en-US" sz="1800"/>
              <a:t> </a:t>
            </a:r>
            <a:r>
              <a:rPr lang="en-US" sz="1800" err="1"/>
              <a:t>mỗi</a:t>
            </a:r>
            <a:r>
              <a:rPr lang="en-US" sz="1800"/>
              <a:t> </a:t>
            </a:r>
            <a:r>
              <a:rPr lang="en-US" sz="1800" err="1"/>
              <a:t>khi</a:t>
            </a:r>
            <a:r>
              <a:rPr lang="en-US" sz="1800"/>
              <a:t> Notepad </a:t>
            </a:r>
            <a:r>
              <a:rPr lang="en-US" sz="1800" err="1"/>
              <a:t>được</a:t>
            </a:r>
            <a:r>
              <a:rPr lang="en-US" sz="1800"/>
              <a:t> </a:t>
            </a:r>
            <a:r>
              <a:rPr lang="en-US" sz="1800" err="1"/>
              <a:t>mở</a:t>
            </a:r>
            <a:r>
              <a:rPr lang="en-US" sz="1800"/>
              <a:t>. </a:t>
            </a:r>
            <a:r>
              <a:rPr lang="en-US" sz="1800" err="1"/>
              <a:t>Nếu</a:t>
            </a:r>
            <a:r>
              <a:rPr lang="en-US" sz="1800"/>
              <a:t> </a:t>
            </a:r>
            <a:r>
              <a:rPr lang="en-US" sz="1800" err="1"/>
              <a:t>mã</a:t>
            </a:r>
            <a:r>
              <a:rPr lang="en-US" sz="1800"/>
              <a:t> </a:t>
            </a:r>
            <a:r>
              <a:rPr lang="en-US" sz="1800" err="1"/>
              <a:t>độc</a:t>
            </a:r>
            <a:r>
              <a:rPr lang="en-US" sz="1800"/>
              <a:t> </a:t>
            </a:r>
            <a:r>
              <a:rPr lang="en-US" sz="1800" err="1"/>
              <a:t>ẩn</a:t>
            </a:r>
            <a:r>
              <a:rPr lang="en-US" sz="1800"/>
              <a:t> </a:t>
            </a:r>
            <a:r>
              <a:rPr lang="en-US" sz="1800" err="1"/>
              <a:t>trong</a:t>
            </a:r>
            <a:r>
              <a:rPr lang="en-US" sz="1800"/>
              <a:t> calc.exe </a:t>
            </a:r>
            <a:r>
              <a:rPr lang="en-US" sz="1800" err="1"/>
              <a:t>được</a:t>
            </a:r>
            <a:r>
              <a:rPr lang="en-US" sz="1800"/>
              <a:t> </a:t>
            </a:r>
            <a:r>
              <a:rPr lang="en-US" sz="1800" err="1"/>
              <a:t>thực</a:t>
            </a:r>
            <a:r>
              <a:rPr lang="en-US" sz="1800"/>
              <a:t> </a:t>
            </a:r>
            <a:r>
              <a:rPr lang="en-US" sz="1800" err="1"/>
              <a:t>thi</a:t>
            </a:r>
            <a:r>
              <a:rPr lang="en-US" sz="1800"/>
              <a:t> </a:t>
            </a:r>
            <a:r>
              <a:rPr lang="en-US" sz="1800" err="1"/>
              <a:t>với</a:t>
            </a:r>
            <a:r>
              <a:rPr lang="en-US" sz="1800"/>
              <a:t> </a:t>
            </a:r>
            <a:r>
              <a:rPr lang="en-US" sz="1800" err="1"/>
              <a:t>quyền</a:t>
            </a:r>
            <a:r>
              <a:rPr lang="en-US" sz="1800"/>
              <a:t> </a:t>
            </a:r>
            <a:r>
              <a:rPr lang="en-US" sz="1800" err="1"/>
              <a:t>cao</a:t>
            </a:r>
            <a:r>
              <a:rPr lang="en-US" sz="1800"/>
              <a:t> </a:t>
            </a:r>
            <a:r>
              <a:rPr lang="en-US" sz="1800" err="1"/>
              <a:t>hơn</a:t>
            </a:r>
            <a:r>
              <a:rPr lang="en-US" sz="1800"/>
              <a:t>, </a:t>
            </a:r>
            <a:r>
              <a:rPr lang="en-US" sz="1800" err="1"/>
              <a:t>kẻ</a:t>
            </a:r>
            <a:r>
              <a:rPr lang="en-US" sz="1800"/>
              <a:t> </a:t>
            </a:r>
            <a:r>
              <a:rPr lang="en-US" sz="1800" err="1"/>
              <a:t>tấn</a:t>
            </a:r>
            <a:r>
              <a:rPr lang="en-US" sz="1800"/>
              <a:t> </a:t>
            </a:r>
            <a:r>
              <a:rPr lang="en-US" sz="1800" err="1"/>
              <a:t>công</a:t>
            </a:r>
            <a:r>
              <a:rPr lang="en-US" sz="1800"/>
              <a:t> </a:t>
            </a:r>
            <a:r>
              <a:rPr lang="en-US" sz="1800" err="1"/>
              <a:t>có</a:t>
            </a:r>
            <a:r>
              <a:rPr lang="en-US" sz="1800"/>
              <a:t> </a:t>
            </a:r>
            <a:r>
              <a:rPr lang="en-US" sz="1800" err="1"/>
              <a:t>thể</a:t>
            </a:r>
            <a:r>
              <a:rPr lang="en-US" sz="1800"/>
              <a:t> </a:t>
            </a:r>
            <a:r>
              <a:rPr lang="en-US" sz="1800" err="1"/>
              <a:t>sử</a:t>
            </a:r>
            <a:r>
              <a:rPr lang="en-US" sz="1800"/>
              <a:t> </a:t>
            </a:r>
            <a:r>
              <a:rPr lang="en-US" sz="1800" err="1"/>
              <a:t>dụng</a:t>
            </a:r>
            <a:r>
              <a:rPr lang="en-US" sz="1800"/>
              <a:t> </a:t>
            </a:r>
            <a:r>
              <a:rPr lang="en-US" sz="1800" err="1"/>
              <a:t>điều</a:t>
            </a:r>
            <a:r>
              <a:rPr lang="en-US" sz="1800"/>
              <a:t> </a:t>
            </a:r>
            <a:r>
              <a:rPr lang="en-US" sz="1800" err="1"/>
              <a:t>này</a:t>
            </a:r>
            <a:r>
              <a:rPr lang="en-US" sz="1800"/>
              <a:t> </a:t>
            </a:r>
            <a:r>
              <a:rPr lang="en-US" sz="1800" err="1"/>
              <a:t>để</a:t>
            </a:r>
            <a:r>
              <a:rPr lang="en-US" sz="1800"/>
              <a:t> </a:t>
            </a:r>
            <a:r>
              <a:rPr lang="en-US" sz="1800" err="1"/>
              <a:t>thực</a:t>
            </a:r>
            <a:r>
              <a:rPr lang="en-US" sz="1800"/>
              <a:t> </a:t>
            </a:r>
            <a:r>
              <a:rPr lang="en-US" sz="1800" err="1"/>
              <a:t>hiện</a:t>
            </a:r>
            <a:r>
              <a:rPr lang="en-US" sz="1800"/>
              <a:t> </a:t>
            </a:r>
            <a:r>
              <a:rPr lang="en-US" sz="1800" err="1"/>
              <a:t>các</a:t>
            </a:r>
            <a:r>
              <a:rPr lang="en-US" sz="1800"/>
              <a:t> </a:t>
            </a:r>
            <a:r>
              <a:rPr lang="en-US" sz="1800" err="1"/>
              <a:t>hành</a:t>
            </a:r>
            <a:r>
              <a:rPr lang="en-US" sz="1800"/>
              <a:t> </a:t>
            </a:r>
            <a:r>
              <a:rPr lang="en-US" sz="1800" err="1"/>
              <a:t>động</a:t>
            </a:r>
            <a:r>
              <a:rPr lang="en-US" sz="1800"/>
              <a:t> </a:t>
            </a:r>
            <a:r>
              <a:rPr lang="en-US" sz="1800" err="1"/>
              <a:t>khác</a:t>
            </a:r>
            <a:r>
              <a:rPr lang="en-US" sz="1800"/>
              <a:t> </a:t>
            </a:r>
            <a:r>
              <a:rPr lang="en-US" sz="1800" err="1"/>
              <a:t>với</a:t>
            </a:r>
            <a:r>
              <a:rPr lang="en-US" sz="1800"/>
              <a:t> </a:t>
            </a:r>
            <a:r>
              <a:rPr lang="en-US" sz="1800" err="1"/>
              <a:t>quyền</a:t>
            </a:r>
            <a:r>
              <a:rPr lang="en-US" sz="1800"/>
              <a:t> </a:t>
            </a:r>
            <a:r>
              <a:rPr lang="en-US" sz="1800" err="1"/>
              <a:t>cao</a:t>
            </a:r>
            <a:r>
              <a:rPr lang="en-US" sz="1800"/>
              <a:t> </a:t>
            </a:r>
            <a:r>
              <a:rPr lang="en-US" sz="1800" err="1"/>
              <a:t>hơn</a:t>
            </a:r>
            <a:r>
              <a:rPr lang="en-US" sz="1800"/>
              <a:t> </a:t>
            </a:r>
            <a:r>
              <a:rPr lang="en-US" sz="1800" err="1"/>
              <a:t>trên</a:t>
            </a:r>
            <a:r>
              <a:rPr lang="en-US" sz="1800"/>
              <a:t> </a:t>
            </a:r>
            <a:r>
              <a:rPr lang="en-US" sz="1800" err="1"/>
              <a:t>hệ</a:t>
            </a:r>
            <a:r>
              <a:rPr lang="en-US" sz="1800"/>
              <a:t> </a:t>
            </a:r>
            <a:r>
              <a:rPr lang="en-US" sz="1800" err="1"/>
              <a:t>thống</a:t>
            </a:r>
            <a:r>
              <a:rPr lang="en-US" sz="1800"/>
              <a:t>. </a:t>
            </a:r>
            <a:endParaRPr lang="vi-VN"/>
          </a:p>
          <a:p>
            <a:endParaRPr lang="en-US" sz="1800"/>
          </a:p>
          <a:p>
            <a:r>
              <a:rPr lang="en-US" sz="1800" err="1"/>
              <a:t>Điều</a:t>
            </a:r>
            <a:r>
              <a:rPr lang="en-US" sz="1800"/>
              <a:t> </a:t>
            </a:r>
            <a:r>
              <a:rPr lang="en-US" sz="1800" err="1"/>
              <a:t>này</a:t>
            </a:r>
            <a:r>
              <a:rPr lang="en-US" sz="1800"/>
              <a:t> </a:t>
            </a:r>
            <a:r>
              <a:rPr lang="en-US" sz="1800" err="1"/>
              <a:t>có</a:t>
            </a:r>
            <a:r>
              <a:rPr lang="en-US" sz="1800"/>
              <a:t> </a:t>
            </a:r>
            <a:r>
              <a:rPr lang="en-US" sz="1800" err="1"/>
              <a:t>thể</a:t>
            </a:r>
            <a:r>
              <a:rPr lang="en-US" sz="1800"/>
              <a:t> </a:t>
            </a:r>
            <a:r>
              <a:rPr lang="en-US" sz="1800" err="1"/>
              <a:t>dẫn</a:t>
            </a:r>
            <a:r>
              <a:rPr lang="en-US" sz="1800"/>
              <a:t> </a:t>
            </a:r>
            <a:r>
              <a:rPr lang="en-US" sz="1800" err="1"/>
              <a:t>đến</a:t>
            </a:r>
            <a:r>
              <a:rPr lang="en-US" sz="1800"/>
              <a:t> </a:t>
            </a:r>
            <a:r>
              <a:rPr lang="en-US" sz="1800" err="1"/>
              <a:t>những</a:t>
            </a:r>
            <a:r>
              <a:rPr lang="en-US" sz="1800"/>
              <a:t> </a:t>
            </a:r>
            <a:r>
              <a:rPr lang="en-US" sz="1800" err="1"/>
              <a:t>hậu</a:t>
            </a:r>
            <a:r>
              <a:rPr lang="en-US" sz="1800"/>
              <a:t> </a:t>
            </a:r>
            <a:r>
              <a:rPr lang="en-US" sz="1800" err="1"/>
              <a:t>quả</a:t>
            </a:r>
            <a:r>
              <a:rPr lang="en-US" sz="1800"/>
              <a:t> </a:t>
            </a:r>
            <a:r>
              <a:rPr lang="en-US" sz="1800" err="1"/>
              <a:t>sau</a:t>
            </a:r>
            <a:r>
              <a:rPr lang="en-US" sz="1800"/>
              <a:t>:</a:t>
            </a:r>
            <a:endParaRPr lang="en-US"/>
          </a:p>
          <a:p>
            <a:pPr marL="285750" indent="-285750">
              <a:buChar char="•"/>
            </a:pPr>
            <a:r>
              <a:rPr lang="en-US" sz="1800" err="1"/>
              <a:t>Kẻ</a:t>
            </a:r>
            <a:r>
              <a:rPr lang="en-US" sz="1800"/>
              <a:t> </a:t>
            </a:r>
            <a:r>
              <a:rPr lang="en-US" sz="1800" err="1"/>
              <a:t>tấn</a:t>
            </a:r>
            <a:r>
              <a:rPr lang="en-US" sz="1800"/>
              <a:t> </a:t>
            </a:r>
            <a:r>
              <a:rPr lang="en-US" sz="1800" err="1"/>
              <a:t>công</a:t>
            </a:r>
            <a:r>
              <a:rPr lang="en-US" sz="1800"/>
              <a:t> </a:t>
            </a:r>
            <a:r>
              <a:rPr lang="en-US" sz="1800" err="1"/>
              <a:t>có</a:t>
            </a:r>
            <a:r>
              <a:rPr lang="en-US" sz="1800"/>
              <a:t> </a:t>
            </a:r>
            <a:r>
              <a:rPr lang="en-US" sz="1800" err="1"/>
              <a:t>thể</a:t>
            </a:r>
            <a:r>
              <a:rPr lang="en-US" sz="1800"/>
              <a:t> </a:t>
            </a:r>
            <a:r>
              <a:rPr lang="en-US" sz="1800" err="1"/>
              <a:t>sử</a:t>
            </a:r>
            <a:r>
              <a:rPr lang="en-US" sz="1800"/>
              <a:t> </a:t>
            </a:r>
            <a:r>
              <a:rPr lang="en-US" sz="1800" err="1"/>
              <a:t>dụng</a:t>
            </a:r>
            <a:r>
              <a:rPr lang="en-US" sz="1800"/>
              <a:t> </a:t>
            </a:r>
            <a:r>
              <a:rPr lang="en-US" sz="1800" err="1"/>
              <a:t>kỹ</a:t>
            </a:r>
            <a:r>
              <a:rPr lang="en-US" sz="1800"/>
              <a:t> </a:t>
            </a:r>
            <a:r>
              <a:rPr lang="en-US" sz="1800" err="1"/>
              <a:t>thuật</a:t>
            </a:r>
            <a:r>
              <a:rPr lang="en-US" sz="1800"/>
              <a:t> </a:t>
            </a:r>
            <a:r>
              <a:rPr lang="en-US" sz="1800" err="1"/>
              <a:t>này</a:t>
            </a:r>
            <a:r>
              <a:rPr lang="en-US" sz="1800"/>
              <a:t> </a:t>
            </a:r>
            <a:r>
              <a:rPr lang="en-US" sz="1800" err="1"/>
              <a:t>để</a:t>
            </a:r>
            <a:r>
              <a:rPr lang="en-US" sz="1800"/>
              <a:t> </a:t>
            </a:r>
            <a:r>
              <a:rPr lang="en-US" sz="1800" err="1"/>
              <a:t>thực</a:t>
            </a:r>
            <a:r>
              <a:rPr lang="en-US" sz="1800"/>
              <a:t> </a:t>
            </a:r>
            <a:r>
              <a:rPr lang="en-US" sz="1800" err="1"/>
              <a:t>thi</a:t>
            </a:r>
            <a:r>
              <a:rPr lang="en-US" sz="1800"/>
              <a:t> </a:t>
            </a:r>
            <a:r>
              <a:rPr lang="en-US" sz="1800" err="1"/>
              <a:t>mã</a:t>
            </a:r>
            <a:r>
              <a:rPr lang="en-US" sz="1800"/>
              <a:t> </a:t>
            </a:r>
            <a:r>
              <a:rPr lang="en-US" sz="1800" err="1"/>
              <a:t>độc</a:t>
            </a:r>
            <a:r>
              <a:rPr lang="en-US" sz="1800"/>
              <a:t> </a:t>
            </a:r>
            <a:r>
              <a:rPr lang="en-US" sz="1800" err="1"/>
              <a:t>với</a:t>
            </a:r>
            <a:r>
              <a:rPr lang="en-US" sz="1800"/>
              <a:t> </a:t>
            </a:r>
            <a:r>
              <a:rPr lang="en-US" sz="1800" err="1"/>
              <a:t>quyền</a:t>
            </a:r>
            <a:r>
              <a:rPr lang="en-US" sz="1800"/>
              <a:t> </a:t>
            </a:r>
            <a:r>
              <a:rPr lang="en-US" sz="1800" err="1"/>
              <a:t>cao</a:t>
            </a:r>
            <a:r>
              <a:rPr lang="en-US" sz="1800"/>
              <a:t> </a:t>
            </a:r>
            <a:r>
              <a:rPr lang="en-US" sz="1800" err="1"/>
              <a:t>hơn</a:t>
            </a:r>
            <a:r>
              <a:rPr lang="en-US" sz="1800"/>
              <a:t>.</a:t>
            </a:r>
            <a:endParaRPr lang="en-US"/>
          </a:p>
          <a:p>
            <a:pPr marL="285750" indent="-285750">
              <a:buChar char="•"/>
            </a:pPr>
            <a:r>
              <a:rPr lang="en-US" sz="1800" err="1"/>
              <a:t>Bằng</a:t>
            </a:r>
            <a:r>
              <a:rPr lang="en-US" sz="1800"/>
              <a:t> </a:t>
            </a:r>
            <a:r>
              <a:rPr lang="en-US" sz="1800" err="1"/>
              <a:t>cách</a:t>
            </a:r>
            <a:r>
              <a:rPr lang="en-US" sz="1800"/>
              <a:t> </a:t>
            </a:r>
            <a:r>
              <a:rPr lang="en-US" sz="1800" err="1"/>
              <a:t>thay</a:t>
            </a:r>
            <a:r>
              <a:rPr lang="en-US" sz="1800"/>
              <a:t> </a:t>
            </a:r>
            <a:r>
              <a:rPr lang="en-US" sz="1800" err="1"/>
              <a:t>đổi</a:t>
            </a:r>
            <a:r>
              <a:rPr lang="en-US" sz="1800"/>
              <a:t> </a:t>
            </a:r>
            <a:r>
              <a:rPr lang="en-US" sz="1800" err="1"/>
              <a:t>hành</a:t>
            </a:r>
            <a:r>
              <a:rPr lang="en-US" sz="1800"/>
              <a:t> vi </a:t>
            </a:r>
            <a:r>
              <a:rPr lang="en-US" sz="1800" err="1"/>
              <a:t>của</a:t>
            </a:r>
            <a:r>
              <a:rPr lang="en-US" sz="1800"/>
              <a:t> </a:t>
            </a:r>
            <a:r>
              <a:rPr lang="en-US" sz="1800" err="1"/>
              <a:t>một</a:t>
            </a:r>
            <a:r>
              <a:rPr lang="en-US" sz="1800"/>
              <a:t> </a:t>
            </a:r>
            <a:r>
              <a:rPr lang="en-US" sz="1800" err="1"/>
              <a:t>ứng</a:t>
            </a:r>
            <a:r>
              <a:rPr lang="en-US" sz="1800"/>
              <a:t> </a:t>
            </a:r>
            <a:r>
              <a:rPr lang="en-US" sz="1800" err="1"/>
              <a:t>dụng</a:t>
            </a:r>
            <a:r>
              <a:rPr lang="en-US" sz="1800"/>
              <a:t> </a:t>
            </a:r>
            <a:r>
              <a:rPr lang="en-US" sz="1800" err="1"/>
              <a:t>phổ</a:t>
            </a:r>
            <a:r>
              <a:rPr lang="en-US" sz="1800"/>
              <a:t> </a:t>
            </a:r>
            <a:r>
              <a:rPr lang="en-US" sz="1800" err="1"/>
              <a:t>biến</a:t>
            </a:r>
            <a:r>
              <a:rPr lang="en-US" sz="1800"/>
              <a:t> </a:t>
            </a:r>
            <a:r>
              <a:rPr lang="en-US" sz="1800" err="1"/>
              <a:t>như</a:t>
            </a:r>
            <a:r>
              <a:rPr lang="en-US" sz="1800"/>
              <a:t> Notepad, </a:t>
            </a:r>
            <a:r>
              <a:rPr lang="en-US" sz="1800" err="1"/>
              <a:t>kẻ</a:t>
            </a:r>
            <a:r>
              <a:rPr lang="en-US" sz="1800"/>
              <a:t> </a:t>
            </a:r>
            <a:r>
              <a:rPr lang="en-US" sz="1800" err="1"/>
              <a:t>tấn</a:t>
            </a:r>
            <a:r>
              <a:rPr lang="en-US" sz="1800"/>
              <a:t> </a:t>
            </a:r>
            <a:r>
              <a:rPr lang="en-US" sz="1800" err="1"/>
              <a:t>công</a:t>
            </a:r>
            <a:r>
              <a:rPr lang="en-US" sz="1800"/>
              <a:t> </a:t>
            </a:r>
            <a:r>
              <a:rPr lang="en-US" sz="1800" err="1"/>
              <a:t>có</a:t>
            </a:r>
            <a:r>
              <a:rPr lang="en-US" sz="1800"/>
              <a:t> </a:t>
            </a:r>
            <a:r>
              <a:rPr lang="en-US" sz="1800" err="1"/>
              <a:t>thể</a:t>
            </a:r>
            <a:r>
              <a:rPr lang="en-US" sz="1800"/>
              <a:t> </a:t>
            </a:r>
            <a:r>
              <a:rPr lang="en-US" sz="1800" err="1"/>
              <a:t>duy</a:t>
            </a:r>
            <a:r>
              <a:rPr lang="en-US" sz="1800"/>
              <a:t> </a:t>
            </a:r>
            <a:r>
              <a:rPr lang="en-US" sz="1800" err="1"/>
              <a:t>trì</a:t>
            </a:r>
            <a:r>
              <a:rPr lang="en-US" sz="1800"/>
              <a:t> </a:t>
            </a:r>
            <a:r>
              <a:rPr lang="en-US" sz="1800" err="1"/>
              <a:t>sự</a:t>
            </a:r>
            <a:r>
              <a:rPr lang="en-US" sz="1800"/>
              <a:t> </a:t>
            </a:r>
            <a:r>
              <a:rPr lang="en-US" sz="1800" err="1"/>
              <a:t>hiện</a:t>
            </a:r>
            <a:r>
              <a:rPr lang="en-US" sz="1800"/>
              <a:t> </a:t>
            </a:r>
            <a:r>
              <a:rPr lang="en-US" sz="1800" err="1"/>
              <a:t>diện</a:t>
            </a:r>
            <a:r>
              <a:rPr lang="en-US" sz="1800"/>
              <a:t> </a:t>
            </a:r>
            <a:r>
              <a:rPr lang="en-US" sz="1800" err="1"/>
              <a:t>trên</a:t>
            </a:r>
            <a:r>
              <a:rPr lang="en-US" sz="1800"/>
              <a:t> </a:t>
            </a:r>
            <a:r>
              <a:rPr lang="en-US" sz="1800" err="1"/>
              <a:t>hệ</a:t>
            </a:r>
            <a:r>
              <a:rPr lang="en-US" sz="1800"/>
              <a:t> </a:t>
            </a:r>
            <a:r>
              <a:rPr lang="en-US" sz="1800" err="1"/>
              <a:t>thống</a:t>
            </a:r>
            <a:r>
              <a:rPr lang="en-US" sz="1800"/>
              <a:t> </a:t>
            </a:r>
            <a:r>
              <a:rPr lang="en-US" sz="1800" err="1"/>
              <a:t>mà</a:t>
            </a:r>
            <a:r>
              <a:rPr lang="en-US" sz="1800"/>
              <a:t> </a:t>
            </a:r>
            <a:r>
              <a:rPr lang="en-US" sz="1800" err="1"/>
              <a:t>không</a:t>
            </a:r>
            <a:r>
              <a:rPr lang="en-US" sz="1800"/>
              <a:t> </a:t>
            </a:r>
            <a:r>
              <a:rPr lang="en-US" sz="1800" err="1"/>
              <a:t>dễ</a:t>
            </a:r>
            <a:r>
              <a:rPr lang="en-US" sz="1800"/>
              <a:t> </a:t>
            </a:r>
            <a:r>
              <a:rPr lang="en-US" sz="1800" err="1"/>
              <a:t>bị</a:t>
            </a:r>
            <a:r>
              <a:rPr lang="en-US" sz="1800"/>
              <a:t> </a:t>
            </a:r>
            <a:r>
              <a:rPr lang="en-US" sz="1800" err="1"/>
              <a:t>phát</a:t>
            </a:r>
            <a:r>
              <a:rPr lang="en-US" sz="1800"/>
              <a:t> </a:t>
            </a:r>
            <a:r>
              <a:rPr lang="en-US" sz="1800" err="1"/>
              <a:t>hiện</a:t>
            </a:r>
            <a:r>
              <a:rPr lang="en-US" sz="1800"/>
              <a:t>.</a:t>
            </a:r>
            <a:endParaRPr lang="en-US"/>
          </a:p>
          <a:p>
            <a:endParaRPr lang="en-US" sz="1800"/>
          </a:p>
        </p:txBody>
      </p:sp>
    </p:spTree>
    <p:extLst>
      <p:ext uri="{BB962C8B-B14F-4D97-AF65-F5344CB8AC3E}">
        <p14:creationId xmlns:p14="http://schemas.microsoft.com/office/powerpoint/2010/main" val="40875105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91CED8-4269-81A2-0BDB-4A39F2BA9739}"/>
              </a:ext>
            </a:extLst>
          </p:cNvPr>
          <p:cNvSpPr>
            <a:spLocks noGrp="1"/>
          </p:cNvSpPr>
          <p:nvPr>
            <p:ph type="title"/>
          </p:nvPr>
        </p:nvSpPr>
        <p:spPr>
          <a:xfrm>
            <a:off x="375625" y="445025"/>
            <a:ext cx="8489688" cy="572700"/>
          </a:xfrm>
        </p:spPr>
        <p:txBody>
          <a:bodyPr/>
          <a:lstStyle/>
          <a:p>
            <a:r>
              <a:rPr lang="vi-VN" err="1"/>
              <a:t>Demo</a:t>
            </a:r>
            <a:r>
              <a:rPr lang="vi-VN"/>
              <a:t> 4: </a:t>
            </a:r>
            <a:r>
              <a:rPr lang="vi-VN" err="1"/>
              <a:t>Image</a:t>
            </a:r>
            <a:r>
              <a:rPr lang="vi-VN"/>
              <a:t> </a:t>
            </a:r>
            <a:r>
              <a:rPr lang="vi-VN" err="1"/>
              <a:t>File</a:t>
            </a:r>
            <a:r>
              <a:rPr lang="vi-VN"/>
              <a:t> </a:t>
            </a:r>
            <a:r>
              <a:rPr lang="vi-VN" err="1"/>
              <a:t>Execution</a:t>
            </a:r>
            <a:r>
              <a:rPr lang="vi-VN"/>
              <a:t> </a:t>
            </a:r>
            <a:r>
              <a:rPr lang="vi-VN" err="1"/>
              <a:t>Options</a:t>
            </a:r>
            <a:r>
              <a:rPr lang="vi-VN"/>
              <a:t> </a:t>
            </a:r>
            <a:r>
              <a:rPr lang="vi-VN" err="1"/>
              <a:t>Injection</a:t>
            </a:r>
            <a:r>
              <a:rPr lang="vi-VN"/>
              <a:t> (1)</a:t>
            </a:r>
          </a:p>
        </p:txBody>
      </p:sp>
      <p:pic>
        <p:nvPicPr>
          <p:cNvPr id="4" name="Hình ảnh 3" descr="Ảnh có chứa văn bản, ảnh chụp màn hình, phần mềm, số&#10;&#10;Mô tả được tự động tạo">
            <a:extLst>
              <a:ext uri="{FF2B5EF4-FFF2-40B4-BE49-F238E27FC236}">
                <a16:creationId xmlns:a16="http://schemas.microsoft.com/office/drawing/2014/main" id="{1BA739DA-2FEE-1181-DDC1-ECA64F3D1C3A}"/>
              </a:ext>
            </a:extLst>
          </p:cNvPr>
          <p:cNvPicPr>
            <a:picLocks noChangeAspect="1"/>
          </p:cNvPicPr>
          <p:nvPr/>
        </p:nvPicPr>
        <p:blipFill>
          <a:blip r:embed="rId2"/>
          <a:stretch>
            <a:fillRect/>
          </a:stretch>
        </p:blipFill>
        <p:spPr>
          <a:xfrm>
            <a:off x="2219325" y="1015145"/>
            <a:ext cx="4705350" cy="3743325"/>
          </a:xfrm>
          <a:prstGeom prst="rect">
            <a:avLst/>
          </a:prstGeom>
        </p:spPr>
      </p:pic>
      <p:sp>
        <p:nvSpPr>
          <p:cNvPr id="7" name="Hộp Văn bản 6">
            <a:extLst>
              <a:ext uri="{FF2B5EF4-FFF2-40B4-BE49-F238E27FC236}">
                <a16:creationId xmlns:a16="http://schemas.microsoft.com/office/drawing/2014/main" id="{736393C4-263A-E652-9EA0-C392ED4BC11A}"/>
              </a:ext>
            </a:extLst>
          </p:cNvPr>
          <p:cNvSpPr txBox="1"/>
          <p:nvPr/>
        </p:nvSpPr>
        <p:spPr>
          <a:xfrm>
            <a:off x="3105150" y="4680439"/>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t>EDR rules</a:t>
            </a:r>
            <a:r>
              <a:rPr lang="vi-VN" sz="1200"/>
              <a:t>​</a:t>
            </a:r>
            <a:endParaRPr lang="vi-VN"/>
          </a:p>
        </p:txBody>
      </p:sp>
    </p:spTree>
    <p:extLst>
      <p:ext uri="{BB962C8B-B14F-4D97-AF65-F5344CB8AC3E}">
        <p14:creationId xmlns:p14="http://schemas.microsoft.com/office/powerpoint/2010/main" val="40498911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91CED8-4269-81A2-0BDB-4A39F2BA9739}"/>
              </a:ext>
            </a:extLst>
          </p:cNvPr>
          <p:cNvSpPr>
            <a:spLocks noGrp="1"/>
          </p:cNvSpPr>
          <p:nvPr>
            <p:ph type="title"/>
          </p:nvPr>
        </p:nvSpPr>
        <p:spPr>
          <a:xfrm>
            <a:off x="360971" y="269179"/>
            <a:ext cx="8548303" cy="572700"/>
          </a:xfrm>
        </p:spPr>
        <p:txBody>
          <a:bodyPr/>
          <a:lstStyle/>
          <a:p>
            <a:r>
              <a:rPr lang="vi-VN" err="1"/>
              <a:t>Demo</a:t>
            </a:r>
            <a:r>
              <a:rPr lang="vi-VN"/>
              <a:t> 4: </a:t>
            </a:r>
            <a:r>
              <a:rPr lang="vi-VN" err="1"/>
              <a:t>Image</a:t>
            </a:r>
            <a:r>
              <a:rPr lang="vi-VN"/>
              <a:t> </a:t>
            </a:r>
            <a:r>
              <a:rPr lang="vi-VN" err="1"/>
              <a:t>File</a:t>
            </a:r>
            <a:r>
              <a:rPr lang="vi-VN"/>
              <a:t> </a:t>
            </a:r>
            <a:r>
              <a:rPr lang="vi-VN" err="1"/>
              <a:t>Execution</a:t>
            </a:r>
            <a:r>
              <a:rPr lang="vi-VN"/>
              <a:t> </a:t>
            </a:r>
            <a:r>
              <a:rPr lang="vi-VN" err="1"/>
              <a:t>Options</a:t>
            </a:r>
            <a:r>
              <a:rPr lang="vi-VN"/>
              <a:t> </a:t>
            </a:r>
            <a:r>
              <a:rPr lang="vi-VN" err="1"/>
              <a:t>Injection</a:t>
            </a:r>
            <a:r>
              <a:rPr lang="vi-VN"/>
              <a:t> (2)</a:t>
            </a:r>
          </a:p>
        </p:txBody>
      </p:sp>
      <p:pic>
        <p:nvPicPr>
          <p:cNvPr id="3" name="Hình ảnh 2" descr="Ảnh có chứa văn bản, ảnh chụp màn hình, phần mềm, màn hình&#10;&#10;Mô tả được tự động tạo">
            <a:extLst>
              <a:ext uri="{FF2B5EF4-FFF2-40B4-BE49-F238E27FC236}">
                <a16:creationId xmlns:a16="http://schemas.microsoft.com/office/drawing/2014/main" id="{196C2FAE-F242-484C-F5D1-5E254E70BDB2}"/>
              </a:ext>
            </a:extLst>
          </p:cNvPr>
          <p:cNvPicPr>
            <a:picLocks noChangeAspect="1"/>
          </p:cNvPicPr>
          <p:nvPr/>
        </p:nvPicPr>
        <p:blipFill>
          <a:blip r:embed="rId2"/>
          <a:stretch>
            <a:fillRect/>
          </a:stretch>
        </p:blipFill>
        <p:spPr>
          <a:xfrm>
            <a:off x="0" y="776288"/>
            <a:ext cx="4953000" cy="3019425"/>
          </a:xfrm>
          <a:prstGeom prst="rect">
            <a:avLst/>
          </a:prstGeom>
        </p:spPr>
      </p:pic>
      <p:pic>
        <p:nvPicPr>
          <p:cNvPr id="5" name="Hình ảnh 4" descr="Ảnh có chứa văn bản, ảnh chụp màn hình, phần mềm, Biểu tượng máy tính&#10;&#10;Mô tả được tự động tạo">
            <a:extLst>
              <a:ext uri="{FF2B5EF4-FFF2-40B4-BE49-F238E27FC236}">
                <a16:creationId xmlns:a16="http://schemas.microsoft.com/office/drawing/2014/main" id="{ABDB33F1-3409-29D1-A722-AB3405AE0B31}"/>
              </a:ext>
            </a:extLst>
          </p:cNvPr>
          <p:cNvPicPr>
            <a:picLocks noChangeAspect="1"/>
          </p:cNvPicPr>
          <p:nvPr/>
        </p:nvPicPr>
        <p:blipFill>
          <a:blip r:embed="rId3"/>
          <a:stretch>
            <a:fillRect/>
          </a:stretch>
        </p:blipFill>
        <p:spPr>
          <a:xfrm>
            <a:off x="2124442" y="2839548"/>
            <a:ext cx="7019925" cy="2028825"/>
          </a:xfrm>
          <a:prstGeom prst="rect">
            <a:avLst/>
          </a:prstGeom>
        </p:spPr>
      </p:pic>
    </p:spTree>
    <p:extLst>
      <p:ext uri="{BB962C8B-B14F-4D97-AF65-F5344CB8AC3E}">
        <p14:creationId xmlns:p14="http://schemas.microsoft.com/office/powerpoint/2010/main" val="23388165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91CED8-4269-81A2-0BDB-4A39F2BA9739}"/>
              </a:ext>
            </a:extLst>
          </p:cNvPr>
          <p:cNvSpPr>
            <a:spLocks noGrp="1"/>
          </p:cNvSpPr>
          <p:nvPr>
            <p:ph type="title"/>
          </p:nvPr>
        </p:nvSpPr>
        <p:spPr>
          <a:xfrm>
            <a:off x="360971" y="269179"/>
            <a:ext cx="8526322" cy="572700"/>
          </a:xfrm>
        </p:spPr>
        <p:txBody>
          <a:bodyPr/>
          <a:lstStyle/>
          <a:p>
            <a:r>
              <a:rPr lang="vi-VN" err="1"/>
              <a:t>Demo</a:t>
            </a:r>
            <a:r>
              <a:rPr lang="vi-VN"/>
              <a:t> 4: </a:t>
            </a:r>
            <a:r>
              <a:rPr lang="vi-VN" err="1"/>
              <a:t>Image</a:t>
            </a:r>
            <a:r>
              <a:rPr lang="vi-VN"/>
              <a:t> </a:t>
            </a:r>
            <a:r>
              <a:rPr lang="vi-VN" err="1"/>
              <a:t>File</a:t>
            </a:r>
            <a:r>
              <a:rPr lang="vi-VN"/>
              <a:t> </a:t>
            </a:r>
            <a:r>
              <a:rPr lang="vi-VN" err="1"/>
              <a:t>Execution</a:t>
            </a:r>
            <a:r>
              <a:rPr lang="vi-VN"/>
              <a:t> </a:t>
            </a:r>
            <a:r>
              <a:rPr lang="vi-VN" err="1"/>
              <a:t>Options</a:t>
            </a:r>
            <a:r>
              <a:rPr lang="vi-VN"/>
              <a:t> </a:t>
            </a:r>
            <a:r>
              <a:rPr lang="vi-VN" err="1"/>
              <a:t>Injection</a:t>
            </a:r>
            <a:r>
              <a:rPr lang="vi-VN"/>
              <a:t> (3)</a:t>
            </a:r>
          </a:p>
        </p:txBody>
      </p:sp>
      <p:pic>
        <p:nvPicPr>
          <p:cNvPr id="4" name="Hình ảnh 3" descr="Ảnh có chứa hàng, biểu đồ, Phông chữ, Sơ đồ&#10;&#10;Mô tả được tự động tạo">
            <a:extLst>
              <a:ext uri="{FF2B5EF4-FFF2-40B4-BE49-F238E27FC236}">
                <a16:creationId xmlns:a16="http://schemas.microsoft.com/office/drawing/2014/main" id="{E1F495BA-B9F2-C21E-0A5C-6476C504A5A2}"/>
              </a:ext>
            </a:extLst>
          </p:cNvPr>
          <p:cNvPicPr>
            <a:picLocks noChangeAspect="1"/>
          </p:cNvPicPr>
          <p:nvPr/>
        </p:nvPicPr>
        <p:blipFill>
          <a:blip r:embed="rId2"/>
          <a:stretch>
            <a:fillRect/>
          </a:stretch>
        </p:blipFill>
        <p:spPr>
          <a:xfrm>
            <a:off x="194163" y="1373798"/>
            <a:ext cx="8953500" cy="1057275"/>
          </a:xfrm>
          <a:prstGeom prst="rect">
            <a:avLst/>
          </a:prstGeom>
        </p:spPr>
      </p:pic>
      <p:pic>
        <p:nvPicPr>
          <p:cNvPr id="6" name="Hình ảnh 5" descr="Ảnh có chứa ảnh chụp màn hình, hàng, văn bản, biểu đồ&#10;&#10;Mô tả được tự động tạo">
            <a:extLst>
              <a:ext uri="{FF2B5EF4-FFF2-40B4-BE49-F238E27FC236}">
                <a16:creationId xmlns:a16="http://schemas.microsoft.com/office/drawing/2014/main" id="{9B97E07C-3CA4-8E90-2C94-C7ABBCA02F26}"/>
              </a:ext>
            </a:extLst>
          </p:cNvPr>
          <p:cNvPicPr>
            <a:picLocks noChangeAspect="1"/>
          </p:cNvPicPr>
          <p:nvPr/>
        </p:nvPicPr>
        <p:blipFill>
          <a:blip r:embed="rId3"/>
          <a:stretch>
            <a:fillRect/>
          </a:stretch>
        </p:blipFill>
        <p:spPr>
          <a:xfrm>
            <a:off x="87923" y="2842847"/>
            <a:ext cx="8963025" cy="1143000"/>
          </a:xfrm>
          <a:prstGeom prst="rect">
            <a:avLst/>
          </a:prstGeom>
        </p:spPr>
      </p:pic>
    </p:spTree>
    <p:extLst>
      <p:ext uri="{BB962C8B-B14F-4D97-AF65-F5344CB8AC3E}">
        <p14:creationId xmlns:p14="http://schemas.microsoft.com/office/powerpoint/2010/main" val="6722057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91CED8-4269-81A2-0BDB-4A39F2BA9739}"/>
              </a:ext>
            </a:extLst>
          </p:cNvPr>
          <p:cNvSpPr>
            <a:spLocks noGrp="1"/>
          </p:cNvSpPr>
          <p:nvPr>
            <p:ph type="title"/>
          </p:nvPr>
        </p:nvSpPr>
        <p:spPr>
          <a:xfrm>
            <a:off x="367797" y="445025"/>
            <a:ext cx="8408589" cy="572700"/>
          </a:xfrm>
        </p:spPr>
        <p:txBody>
          <a:bodyPr/>
          <a:lstStyle/>
          <a:p>
            <a:r>
              <a:rPr lang="vi-VN" err="1"/>
              <a:t>Demo</a:t>
            </a:r>
            <a:r>
              <a:rPr lang="vi-VN"/>
              <a:t> 5: </a:t>
            </a:r>
            <a:r>
              <a:rPr lang="vi-VN" err="1"/>
              <a:t>Antivirus</a:t>
            </a:r>
            <a:r>
              <a:rPr lang="vi-VN"/>
              <a:t> </a:t>
            </a:r>
            <a:r>
              <a:rPr lang="vi-VN" err="1"/>
              <a:t>detect</a:t>
            </a:r>
            <a:r>
              <a:rPr lang="vi-VN"/>
              <a:t> </a:t>
            </a:r>
            <a:r>
              <a:rPr lang="vi-VN" err="1"/>
              <a:t>malware</a:t>
            </a:r>
            <a:endParaRPr lang="vi-VN"/>
          </a:p>
        </p:txBody>
      </p:sp>
      <p:sp>
        <p:nvSpPr>
          <p:cNvPr id="3" name="Hộp Văn bản 2">
            <a:extLst>
              <a:ext uri="{FF2B5EF4-FFF2-40B4-BE49-F238E27FC236}">
                <a16:creationId xmlns:a16="http://schemas.microsoft.com/office/drawing/2014/main" id="{1B0863B4-3BC6-CD4A-EEC5-038F0666D8FE}"/>
              </a:ext>
            </a:extLst>
          </p:cNvPr>
          <p:cNvSpPr txBox="1"/>
          <p:nvPr/>
        </p:nvSpPr>
        <p:spPr>
          <a:xfrm>
            <a:off x="369482" y="1552354"/>
            <a:ext cx="8418327"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err="1">
                <a:solidFill>
                  <a:srgbClr val="181C27"/>
                </a:solidFill>
                <a:cs typeface="Segoe UI"/>
              </a:rPr>
              <a:t>Kịch</a:t>
            </a:r>
            <a:r>
              <a:rPr lang="en-US" sz="2000" b="1">
                <a:solidFill>
                  <a:srgbClr val="181C27"/>
                </a:solidFill>
                <a:cs typeface="Segoe UI"/>
              </a:rPr>
              <a:t> </a:t>
            </a:r>
            <a:r>
              <a:rPr lang="en-US" sz="2000" b="1" err="1">
                <a:solidFill>
                  <a:srgbClr val="181C27"/>
                </a:solidFill>
                <a:cs typeface="Segoe UI"/>
              </a:rPr>
              <a:t>bản</a:t>
            </a:r>
            <a:r>
              <a:rPr lang="en-US" sz="2000" b="1">
                <a:solidFill>
                  <a:srgbClr val="181C27"/>
                </a:solidFill>
                <a:cs typeface="Segoe UI"/>
              </a:rPr>
              <a:t> 5: </a:t>
            </a:r>
            <a:r>
              <a:rPr lang="en-US" sz="2000" err="1">
                <a:solidFill>
                  <a:srgbClr val="181C27"/>
                </a:solidFill>
                <a:cs typeface="Segoe UI"/>
              </a:rPr>
              <a:t>Người</a:t>
            </a:r>
            <a:r>
              <a:rPr lang="en-US" sz="2000">
                <a:solidFill>
                  <a:srgbClr val="181C27"/>
                </a:solidFill>
                <a:cs typeface="Segoe UI"/>
              </a:rPr>
              <a:t> </a:t>
            </a:r>
            <a:r>
              <a:rPr lang="en-US" sz="2000" err="1">
                <a:solidFill>
                  <a:srgbClr val="181C27"/>
                </a:solidFill>
                <a:cs typeface="Segoe UI"/>
              </a:rPr>
              <a:t>dùng</a:t>
            </a:r>
            <a:r>
              <a:rPr lang="en-US" sz="2000">
                <a:solidFill>
                  <a:srgbClr val="181C27"/>
                </a:solidFill>
                <a:cs typeface="Segoe UI"/>
              </a:rPr>
              <a:t> </a:t>
            </a:r>
            <a:r>
              <a:rPr lang="en-US" sz="2000" err="1">
                <a:solidFill>
                  <a:srgbClr val="181C27"/>
                </a:solidFill>
                <a:cs typeface="Segoe UI"/>
              </a:rPr>
              <a:t>tải</a:t>
            </a:r>
            <a:r>
              <a:rPr lang="en-US" sz="2000">
                <a:solidFill>
                  <a:srgbClr val="181C27"/>
                </a:solidFill>
                <a:cs typeface="Segoe UI"/>
              </a:rPr>
              <a:t> </a:t>
            </a:r>
            <a:r>
              <a:rPr lang="en-US" sz="2000" err="1">
                <a:solidFill>
                  <a:srgbClr val="181C27"/>
                </a:solidFill>
                <a:cs typeface="Segoe UI"/>
              </a:rPr>
              <a:t>ứng</a:t>
            </a:r>
            <a:r>
              <a:rPr lang="en-US" sz="2000">
                <a:solidFill>
                  <a:srgbClr val="181C27"/>
                </a:solidFill>
                <a:cs typeface="Segoe UI"/>
              </a:rPr>
              <a:t> </a:t>
            </a:r>
            <a:r>
              <a:rPr lang="en-US" sz="2000" err="1">
                <a:solidFill>
                  <a:srgbClr val="181C27"/>
                </a:solidFill>
                <a:cs typeface="Segoe UI"/>
              </a:rPr>
              <a:t>dụng</a:t>
            </a:r>
            <a:r>
              <a:rPr lang="en-US" sz="2000">
                <a:solidFill>
                  <a:srgbClr val="181C27"/>
                </a:solidFill>
                <a:cs typeface="Segoe UI"/>
              </a:rPr>
              <a:t> </a:t>
            </a:r>
            <a:r>
              <a:rPr lang="en-US" sz="2000" err="1">
                <a:solidFill>
                  <a:srgbClr val="181C27"/>
                </a:solidFill>
                <a:cs typeface="Segoe UI"/>
              </a:rPr>
              <a:t>có</a:t>
            </a:r>
            <a:r>
              <a:rPr lang="en-US" sz="2000">
                <a:solidFill>
                  <a:srgbClr val="181C27"/>
                </a:solidFill>
                <a:cs typeface="Segoe UI"/>
              </a:rPr>
              <a:t> </a:t>
            </a:r>
            <a:r>
              <a:rPr lang="en-US" sz="2000" err="1">
                <a:solidFill>
                  <a:srgbClr val="181C27"/>
                </a:solidFill>
                <a:cs typeface="Segoe UI"/>
              </a:rPr>
              <a:t>tên</a:t>
            </a:r>
            <a:r>
              <a:rPr lang="en-US" sz="2000">
                <a:solidFill>
                  <a:srgbClr val="181C27"/>
                </a:solidFill>
                <a:cs typeface="Segoe UI"/>
              </a:rPr>
              <a:t> </a:t>
            </a:r>
            <a:r>
              <a:rPr lang="en-US" sz="2000" err="1">
                <a:solidFill>
                  <a:srgbClr val="181C27"/>
                </a:solidFill>
                <a:cs typeface="Segoe UI"/>
              </a:rPr>
              <a:t>là</a:t>
            </a:r>
            <a:r>
              <a:rPr lang="en-US" sz="2000">
                <a:solidFill>
                  <a:srgbClr val="181C27"/>
                </a:solidFill>
                <a:cs typeface="Segoe UI"/>
              </a:rPr>
              <a:t> </a:t>
            </a:r>
            <a:r>
              <a:rPr lang="en-US" sz="2000" b="1">
                <a:solidFill>
                  <a:srgbClr val="FF0000"/>
                </a:solidFill>
                <a:cs typeface="Segoe UI"/>
              </a:rPr>
              <a:t>Cheat Engine</a:t>
            </a:r>
            <a:r>
              <a:rPr lang="en-US" sz="2000">
                <a:solidFill>
                  <a:srgbClr val="181C27"/>
                </a:solidFill>
                <a:cs typeface="Segoe UI"/>
              </a:rPr>
              <a:t>.​</a:t>
            </a:r>
          </a:p>
          <a:p>
            <a:r>
              <a:rPr lang="en-US" sz="2000">
                <a:solidFill>
                  <a:srgbClr val="181C27"/>
                </a:solidFill>
                <a:cs typeface="Segoe UI"/>
              </a:rPr>
              <a:t>​</a:t>
            </a:r>
          </a:p>
          <a:p>
            <a:r>
              <a:rPr lang="en-US" sz="2000" err="1">
                <a:solidFill>
                  <a:srgbClr val="181C27"/>
                </a:solidFill>
                <a:cs typeface="Segoe UI"/>
              </a:rPr>
              <a:t>Dùng</a:t>
            </a:r>
            <a:r>
              <a:rPr lang="en-US" sz="2000">
                <a:solidFill>
                  <a:srgbClr val="181C27"/>
                </a:solidFill>
                <a:cs typeface="Segoe UI"/>
              </a:rPr>
              <a:t> </a:t>
            </a:r>
            <a:r>
              <a:rPr lang="en-US" sz="2000" err="1">
                <a:solidFill>
                  <a:srgbClr val="181C27"/>
                </a:solidFill>
                <a:cs typeface="Segoe UI"/>
              </a:rPr>
              <a:t>VirusTotal</a:t>
            </a:r>
            <a:r>
              <a:rPr lang="en-US" sz="2000">
                <a:solidFill>
                  <a:srgbClr val="181C27"/>
                </a:solidFill>
                <a:cs typeface="Segoe UI"/>
              </a:rPr>
              <a:t> </a:t>
            </a:r>
            <a:r>
              <a:rPr lang="en-US" sz="2000" err="1">
                <a:solidFill>
                  <a:srgbClr val="181C27"/>
                </a:solidFill>
                <a:cs typeface="Segoe UI"/>
              </a:rPr>
              <a:t>để</a:t>
            </a:r>
            <a:r>
              <a:rPr lang="en-US" sz="2000">
                <a:solidFill>
                  <a:srgbClr val="181C27"/>
                </a:solidFill>
                <a:cs typeface="Segoe UI"/>
              </a:rPr>
              <a:t> </a:t>
            </a:r>
            <a:r>
              <a:rPr lang="en-US" sz="2000" err="1">
                <a:solidFill>
                  <a:srgbClr val="181C27"/>
                </a:solidFill>
                <a:cs typeface="Segoe UI"/>
              </a:rPr>
              <a:t>quét</a:t>
            </a:r>
            <a:r>
              <a:rPr lang="en-US" sz="2000">
                <a:solidFill>
                  <a:srgbClr val="181C27"/>
                </a:solidFill>
                <a:cs typeface="Segoe UI"/>
              </a:rPr>
              <a:t> </a:t>
            </a:r>
            <a:r>
              <a:rPr lang="en-US" sz="2000" err="1">
                <a:solidFill>
                  <a:srgbClr val="181C27"/>
                </a:solidFill>
                <a:cs typeface="Segoe UI"/>
              </a:rPr>
              <a:t>lỗ</a:t>
            </a:r>
            <a:r>
              <a:rPr lang="en-US" sz="2000">
                <a:solidFill>
                  <a:srgbClr val="181C27"/>
                </a:solidFill>
                <a:cs typeface="Segoe UI"/>
              </a:rPr>
              <a:t> </a:t>
            </a:r>
            <a:r>
              <a:rPr lang="en-US" sz="2000" err="1">
                <a:solidFill>
                  <a:srgbClr val="181C27"/>
                </a:solidFill>
                <a:cs typeface="Segoe UI"/>
              </a:rPr>
              <a:t>hổng</a:t>
            </a:r>
            <a:r>
              <a:rPr lang="en-US" sz="2000">
                <a:solidFill>
                  <a:srgbClr val="181C27"/>
                </a:solidFill>
                <a:cs typeface="Segoe UI"/>
              </a:rPr>
              <a:t>, detect </a:t>
            </a:r>
            <a:r>
              <a:rPr lang="en-US" sz="2000" b="1">
                <a:solidFill>
                  <a:srgbClr val="FF0000"/>
                </a:solidFill>
                <a:cs typeface="Segoe UI"/>
              </a:rPr>
              <a:t>36/71</a:t>
            </a:r>
            <a:r>
              <a:rPr lang="en-US" sz="2000">
                <a:solidFill>
                  <a:srgbClr val="FF0000"/>
                </a:solidFill>
                <a:cs typeface="Segoe UI"/>
              </a:rPr>
              <a:t> </a:t>
            </a:r>
            <a:r>
              <a:rPr lang="en-US" sz="2000">
                <a:solidFill>
                  <a:srgbClr val="181C27"/>
                </a:solidFill>
                <a:cs typeface="Segoe UI"/>
              </a:rPr>
              <a:t>AVs.​</a:t>
            </a:r>
          </a:p>
          <a:p>
            <a:r>
              <a:rPr lang="en-US" sz="2000">
                <a:solidFill>
                  <a:srgbClr val="181C27"/>
                </a:solidFill>
                <a:cs typeface="Segoe UI"/>
              </a:rPr>
              <a:t>​</a:t>
            </a:r>
          </a:p>
          <a:p>
            <a:r>
              <a:rPr lang="en-US" sz="2000">
                <a:solidFill>
                  <a:srgbClr val="181C27"/>
                </a:solidFill>
                <a:cs typeface="Segoe UI"/>
              </a:rPr>
              <a:t> Sau </a:t>
            </a:r>
            <a:r>
              <a:rPr lang="en-US" sz="2000" err="1">
                <a:solidFill>
                  <a:srgbClr val="181C27"/>
                </a:solidFill>
                <a:cs typeface="Segoe UI"/>
              </a:rPr>
              <a:t>khi</a:t>
            </a:r>
            <a:r>
              <a:rPr lang="en-US" sz="2000">
                <a:solidFill>
                  <a:srgbClr val="181C27"/>
                </a:solidFill>
                <a:cs typeface="Segoe UI"/>
              </a:rPr>
              <a:t> download, </a:t>
            </a:r>
            <a:r>
              <a:rPr lang="en-US" sz="2000" err="1">
                <a:solidFill>
                  <a:srgbClr val="181C27"/>
                </a:solidFill>
                <a:cs typeface="Segoe UI"/>
              </a:rPr>
              <a:t>OpenEDR</a:t>
            </a:r>
            <a:r>
              <a:rPr lang="en-US" sz="2000">
                <a:solidFill>
                  <a:srgbClr val="181C27"/>
                </a:solidFill>
                <a:cs typeface="Segoe UI"/>
              </a:rPr>
              <a:t> </a:t>
            </a:r>
            <a:r>
              <a:rPr lang="en-US" sz="2000" err="1">
                <a:solidFill>
                  <a:srgbClr val="181C27"/>
                </a:solidFill>
                <a:cs typeface="Segoe UI"/>
              </a:rPr>
              <a:t>sẽ</a:t>
            </a:r>
            <a:r>
              <a:rPr lang="en-US" sz="2000">
                <a:solidFill>
                  <a:srgbClr val="181C27"/>
                </a:solidFill>
                <a:cs typeface="Segoe UI"/>
              </a:rPr>
              <a:t> </a:t>
            </a:r>
            <a:r>
              <a:rPr lang="en-US" sz="2000" b="1">
                <a:solidFill>
                  <a:srgbClr val="FF0000"/>
                </a:solidFill>
                <a:cs typeface="Segoe UI"/>
              </a:rPr>
              <a:t>alert </a:t>
            </a:r>
            <a:r>
              <a:rPr lang="en-US" sz="2000" err="1">
                <a:solidFill>
                  <a:schemeClr val="tx1"/>
                </a:solidFill>
                <a:cs typeface="Segoe UI"/>
              </a:rPr>
              <a:t>và</a:t>
            </a:r>
            <a:r>
              <a:rPr lang="en-US" sz="2000" b="1">
                <a:solidFill>
                  <a:srgbClr val="FF0000"/>
                </a:solidFill>
                <a:cs typeface="Segoe UI"/>
              </a:rPr>
              <a:t> delete </a:t>
            </a:r>
            <a:r>
              <a:rPr lang="en-US" sz="2000">
                <a:solidFill>
                  <a:srgbClr val="181C27"/>
                </a:solidFill>
                <a:cs typeface="Segoe UI"/>
              </a:rPr>
              <a:t>file</a:t>
            </a:r>
          </a:p>
        </p:txBody>
      </p:sp>
    </p:spTree>
    <p:extLst>
      <p:ext uri="{BB962C8B-B14F-4D97-AF65-F5344CB8AC3E}">
        <p14:creationId xmlns:p14="http://schemas.microsoft.com/office/powerpoint/2010/main" val="13695355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91CED8-4269-81A2-0BDB-4A39F2BA9739}"/>
              </a:ext>
            </a:extLst>
          </p:cNvPr>
          <p:cNvSpPr>
            <a:spLocks noGrp="1"/>
          </p:cNvSpPr>
          <p:nvPr>
            <p:ph type="title"/>
          </p:nvPr>
        </p:nvSpPr>
        <p:spPr>
          <a:xfrm>
            <a:off x="367797" y="445025"/>
            <a:ext cx="8408589" cy="572700"/>
          </a:xfrm>
        </p:spPr>
        <p:txBody>
          <a:bodyPr/>
          <a:lstStyle/>
          <a:p>
            <a:r>
              <a:rPr lang="vi-VN" err="1"/>
              <a:t>Demo</a:t>
            </a:r>
            <a:r>
              <a:rPr lang="vi-VN"/>
              <a:t> 5: </a:t>
            </a:r>
            <a:r>
              <a:rPr lang="vi-VN" err="1"/>
              <a:t>Antivirus</a:t>
            </a:r>
            <a:r>
              <a:rPr lang="vi-VN"/>
              <a:t> </a:t>
            </a:r>
            <a:r>
              <a:rPr lang="vi-VN" err="1"/>
              <a:t>detect</a:t>
            </a:r>
            <a:r>
              <a:rPr lang="vi-VN"/>
              <a:t> </a:t>
            </a:r>
            <a:r>
              <a:rPr lang="vi-VN" err="1"/>
              <a:t>malware</a:t>
            </a:r>
            <a:r>
              <a:rPr lang="vi-VN"/>
              <a:t> (1)</a:t>
            </a:r>
          </a:p>
        </p:txBody>
      </p:sp>
      <p:pic>
        <p:nvPicPr>
          <p:cNvPr id="4" name="Picture 2">
            <a:extLst>
              <a:ext uri="{FF2B5EF4-FFF2-40B4-BE49-F238E27FC236}">
                <a16:creationId xmlns:a16="http://schemas.microsoft.com/office/drawing/2014/main" id="{1DC60B52-48DB-839D-F0F0-B32FC5CD63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949" y="1631530"/>
            <a:ext cx="3646912" cy="188043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326730E-A9EF-1032-2840-5D460B31A5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8342" y="1631530"/>
            <a:ext cx="3624944" cy="188044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1">
            <a:extLst>
              <a:ext uri="{FF2B5EF4-FFF2-40B4-BE49-F238E27FC236}">
                <a16:creationId xmlns:a16="http://schemas.microsoft.com/office/drawing/2014/main" id="{9F11D826-DEE2-074F-EAB0-77BED8DFB4C2}"/>
              </a:ext>
            </a:extLst>
          </p:cNvPr>
          <p:cNvSpPr txBox="1"/>
          <p:nvPr/>
        </p:nvSpPr>
        <p:spPr>
          <a:xfrm>
            <a:off x="1454796" y="3511968"/>
            <a:ext cx="1547218" cy="52322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t>EDR rules</a:t>
            </a:r>
          </a:p>
          <a:p>
            <a:pPr algn="ctr"/>
            <a:r>
              <a:rPr lang="en-US"/>
              <a:t>(Detect malware)</a:t>
            </a:r>
          </a:p>
        </p:txBody>
      </p:sp>
      <p:sp>
        <p:nvSpPr>
          <p:cNvPr id="7" name="TextBox 2">
            <a:extLst>
              <a:ext uri="{FF2B5EF4-FFF2-40B4-BE49-F238E27FC236}">
                <a16:creationId xmlns:a16="http://schemas.microsoft.com/office/drawing/2014/main" id="{E3D91029-15AC-E249-CD0F-9F23636ED41D}"/>
              </a:ext>
            </a:extLst>
          </p:cNvPr>
          <p:cNvSpPr txBox="1"/>
          <p:nvPr/>
        </p:nvSpPr>
        <p:spPr>
          <a:xfrm>
            <a:off x="5956741" y="3511968"/>
            <a:ext cx="1188146" cy="52322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t>EDR rules</a:t>
            </a:r>
          </a:p>
          <a:p>
            <a:pPr algn="ctr"/>
            <a:r>
              <a:rPr lang="en-US"/>
              <a:t>(Quarantine)</a:t>
            </a:r>
          </a:p>
        </p:txBody>
      </p:sp>
    </p:spTree>
    <p:extLst>
      <p:ext uri="{BB962C8B-B14F-4D97-AF65-F5344CB8AC3E}">
        <p14:creationId xmlns:p14="http://schemas.microsoft.com/office/powerpoint/2010/main" val="1742777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91CED8-4269-81A2-0BDB-4A39F2BA9739}"/>
              </a:ext>
            </a:extLst>
          </p:cNvPr>
          <p:cNvSpPr>
            <a:spLocks noGrp="1"/>
          </p:cNvSpPr>
          <p:nvPr>
            <p:ph type="title"/>
          </p:nvPr>
        </p:nvSpPr>
        <p:spPr>
          <a:xfrm>
            <a:off x="367797" y="445025"/>
            <a:ext cx="8408589" cy="572700"/>
          </a:xfrm>
        </p:spPr>
        <p:txBody>
          <a:bodyPr/>
          <a:lstStyle/>
          <a:p>
            <a:r>
              <a:rPr lang="vi-VN" err="1"/>
              <a:t>Demo</a:t>
            </a:r>
            <a:r>
              <a:rPr lang="vi-VN"/>
              <a:t> 5: </a:t>
            </a:r>
            <a:r>
              <a:rPr lang="vi-VN" err="1"/>
              <a:t>Antivirus</a:t>
            </a:r>
            <a:r>
              <a:rPr lang="vi-VN"/>
              <a:t> </a:t>
            </a:r>
            <a:r>
              <a:rPr lang="vi-VN" err="1"/>
              <a:t>detect</a:t>
            </a:r>
            <a:r>
              <a:rPr lang="vi-VN"/>
              <a:t> </a:t>
            </a:r>
            <a:r>
              <a:rPr lang="vi-VN" err="1"/>
              <a:t>malware</a:t>
            </a:r>
            <a:r>
              <a:rPr lang="vi-VN"/>
              <a:t> (2)</a:t>
            </a:r>
          </a:p>
        </p:txBody>
      </p:sp>
      <p:pic>
        <p:nvPicPr>
          <p:cNvPr id="3" name="Hình ảnh 2" descr="Ảnh có chứa văn bản, ảnh chụp màn hình, Phông chữ, hàng&#10;&#10;Mô tả được tự động tạo">
            <a:extLst>
              <a:ext uri="{FF2B5EF4-FFF2-40B4-BE49-F238E27FC236}">
                <a16:creationId xmlns:a16="http://schemas.microsoft.com/office/drawing/2014/main" id="{43CF089E-6FF5-49F0-DBA8-589906B01F53}"/>
              </a:ext>
            </a:extLst>
          </p:cNvPr>
          <p:cNvPicPr>
            <a:picLocks noChangeAspect="1"/>
          </p:cNvPicPr>
          <p:nvPr/>
        </p:nvPicPr>
        <p:blipFill>
          <a:blip r:embed="rId2"/>
          <a:stretch>
            <a:fillRect/>
          </a:stretch>
        </p:blipFill>
        <p:spPr>
          <a:xfrm>
            <a:off x="370009" y="2106490"/>
            <a:ext cx="2857500" cy="923925"/>
          </a:xfrm>
          <a:prstGeom prst="rect">
            <a:avLst/>
          </a:prstGeom>
        </p:spPr>
      </p:pic>
      <p:pic>
        <p:nvPicPr>
          <p:cNvPr id="8" name="Hình ảnh 7" descr="Ảnh có chứa văn bản, ảnh chụp màn hình, phần mềm, đa phương tiện&#10;&#10;Mô tả được tự động tạo">
            <a:extLst>
              <a:ext uri="{FF2B5EF4-FFF2-40B4-BE49-F238E27FC236}">
                <a16:creationId xmlns:a16="http://schemas.microsoft.com/office/drawing/2014/main" id="{2D0067BC-76A7-32BC-0A27-6A5877847289}"/>
              </a:ext>
            </a:extLst>
          </p:cNvPr>
          <p:cNvPicPr>
            <a:picLocks noChangeAspect="1"/>
          </p:cNvPicPr>
          <p:nvPr/>
        </p:nvPicPr>
        <p:blipFill>
          <a:blip r:embed="rId3"/>
          <a:stretch>
            <a:fillRect/>
          </a:stretch>
        </p:blipFill>
        <p:spPr>
          <a:xfrm>
            <a:off x="3341077" y="1289538"/>
            <a:ext cx="5438775" cy="2628900"/>
          </a:xfrm>
          <a:prstGeom prst="rect">
            <a:avLst/>
          </a:prstGeom>
        </p:spPr>
      </p:pic>
    </p:spTree>
    <p:extLst>
      <p:ext uri="{BB962C8B-B14F-4D97-AF65-F5344CB8AC3E}">
        <p14:creationId xmlns:p14="http://schemas.microsoft.com/office/powerpoint/2010/main" val="30655166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91CED8-4269-81A2-0BDB-4A39F2BA9739}"/>
              </a:ext>
            </a:extLst>
          </p:cNvPr>
          <p:cNvSpPr>
            <a:spLocks noGrp="1"/>
          </p:cNvSpPr>
          <p:nvPr>
            <p:ph type="title"/>
          </p:nvPr>
        </p:nvSpPr>
        <p:spPr>
          <a:xfrm>
            <a:off x="367797" y="445025"/>
            <a:ext cx="8408589" cy="572700"/>
          </a:xfrm>
        </p:spPr>
        <p:txBody>
          <a:bodyPr/>
          <a:lstStyle/>
          <a:p>
            <a:r>
              <a:rPr lang="vi-VN" err="1"/>
              <a:t>Demo</a:t>
            </a:r>
            <a:r>
              <a:rPr lang="vi-VN"/>
              <a:t> 5: </a:t>
            </a:r>
            <a:r>
              <a:rPr lang="vi-VN" err="1"/>
              <a:t>Antivirus</a:t>
            </a:r>
            <a:r>
              <a:rPr lang="vi-VN"/>
              <a:t> </a:t>
            </a:r>
            <a:r>
              <a:rPr lang="vi-VN" err="1"/>
              <a:t>detect</a:t>
            </a:r>
            <a:r>
              <a:rPr lang="vi-VN"/>
              <a:t> </a:t>
            </a:r>
            <a:r>
              <a:rPr lang="vi-VN" err="1"/>
              <a:t>malware</a:t>
            </a:r>
            <a:r>
              <a:rPr lang="vi-VN"/>
              <a:t> (3)</a:t>
            </a:r>
          </a:p>
        </p:txBody>
      </p:sp>
      <p:pic>
        <p:nvPicPr>
          <p:cNvPr id="4" name="Hình ảnh 3" descr="Ảnh có chứa văn bản, ảnh chụp màn hình, số, phần mềm&#10;&#10;Mô tả được tự động tạo">
            <a:extLst>
              <a:ext uri="{FF2B5EF4-FFF2-40B4-BE49-F238E27FC236}">
                <a16:creationId xmlns:a16="http://schemas.microsoft.com/office/drawing/2014/main" id="{598F4994-48C8-2E50-19FA-3E9395F12708}"/>
              </a:ext>
            </a:extLst>
          </p:cNvPr>
          <p:cNvPicPr>
            <a:picLocks noChangeAspect="1"/>
          </p:cNvPicPr>
          <p:nvPr/>
        </p:nvPicPr>
        <p:blipFill>
          <a:blip r:embed="rId2"/>
          <a:stretch>
            <a:fillRect/>
          </a:stretch>
        </p:blipFill>
        <p:spPr>
          <a:xfrm>
            <a:off x="370009" y="1014778"/>
            <a:ext cx="8404713" cy="1894009"/>
          </a:xfrm>
          <a:prstGeom prst="rect">
            <a:avLst/>
          </a:prstGeom>
        </p:spPr>
      </p:pic>
      <p:pic>
        <p:nvPicPr>
          <p:cNvPr id="5" name="Hình ảnh 4" descr="Ảnh có chứa văn bản, ảnh chụp màn hình, Phông chữ, phần mềm&#10;&#10;Mô tả được tự động tạo">
            <a:extLst>
              <a:ext uri="{FF2B5EF4-FFF2-40B4-BE49-F238E27FC236}">
                <a16:creationId xmlns:a16="http://schemas.microsoft.com/office/drawing/2014/main" id="{B7546142-C07E-6374-5BE6-CC25D66B402D}"/>
              </a:ext>
            </a:extLst>
          </p:cNvPr>
          <p:cNvPicPr>
            <a:picLocks noChangeAspect="1"/>
          </p:cNvPicPr>
          <p:nvPr/>
        </p:nvPicPr>
        <p:blipFill>
          <a:blip r:embed="rId3"/>
          <a:stretch>
            <a:fillRect/>
          </a:stretch>
        </p:blipFill>
        <p:spPr>
          <a:xfrm>
            <a:off x="366346" y="2916114"/>
            <a:ext cx="8412040" cy="1847849"/>
          </a:xfrm>
          <a:prstGeom prst="rect">
            <a:avLst/>
          </a:prstGeom>
        </p:spPr>
      </p:pic>
    </p:spTree>
    <p:extLst>
      <p:ext uri="{BB962C8B-B14F-4D97-AF65-F5344CB8AC3E}">
        <p14:creationId xmlns:p14="http://schemas.microsoft.com/office/powerpoint/2010/main" val="1459832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31F06C-397F-6F56-F8BC-E5ABD4757904}"/>
              </a:ext>
            </a:extLst>
          </p:cNvPr>
          <p:cNvSpPr>
            <a:spLocks noGrp="1"/>
          </p:cNvSpPr>
          <p:nvPr>
            <p:ph type="title"/>
          </p:nvPr>
        </p:nvSpPr>
        <p:spPr>
          <a:xfrm>
            <a:off x="720000" y="445025"/>
            <a:ext cx="7704000" cy="572700"/>
          </a:xfrm>
        </p:spPr>
        <p:txBody>
          <a:bodyPr wrap="square" anchor="t">
            <a:normAutofit/>
          </a:bodyPr>
          <a:lstStyle/>
          <a:p>
            <a:pPr>
              <a:lnSpc>
                <a:spcPct val="90000"/>
              </a:lnSpc>
            </a:pPr>
            <a:r>
              <a:rPr lang="en-US"/>
              <a:t>TỔNG QUAN ĐỀ TÀI</a:t>
            </a:r>
          </a:p>
        </p:txBody>
      </p:sp>
      <p:sp>
        <p:nvSpPr>
          <p:cNvPr id="10" name="Text Placeholder 2">
            <a:extLst>
              <a:ext uri="{FF2B5EF4-FFF2-40B4-BE49-F238E27FC236}">
                <a16:creationId xmlns:a16="http://schemas.microsoft.com/office/drawing/2014/main" id="{925C126B-065B-B198-310B-7AE469B7B8CB}"/>
              </a:ext>
            </a:extLst>
          </p:cNvPr>
          <p:cNvSpPr>
            <a:spLocks noGrp="1"/>
          </p:cNvSpPr>
          <p:nvPr>
            <p:ph type="body" idx="1"/>
          </p:nvPr>
        </p:nvSpPr>
        <p:spPr>
          <a:xfrm>
            <a:off x="720000" y="1576160"/>
            <a:ext cx="7704000" cy="2413755"/>
          </a:xfrm>
        </p:spPr>
        <p:txBody>
          <a:bodyPr/>
          <a:lstStyle/>
          <a:p>
            <a:pPr marL="139700" indent="0">
              <a:buNone/>
            </a:pPr>
            <a:r>
              <a:rPr lang="en-US" err="1"/>
              <a:t>Ngày</a:t>
            </a:r>
            <a:r>
              <a:rPr lang="en-US"/>
              <a:t> nay, </a:t>
            </a:r>
            <a:r>
              <a:rPr lang="en-US" err="1"/>
              <a:t>bên</a:t>
            </a:r>
            <a:r>
              <a:rPr lang="en-US"/>
              <a:t> </a:t>
            </a:r>
            <a:r>
              <a:rPr lang="en-US" err="1"/>
              <a:t>cạnh</a:t>
            </a:r>
            <a:r>
              <a:rPr lang="en-US"/>
              <a:t> </a:t>
            </a:r>
            <a:r>
              <a:rPr lang="en-US" err="1"/>
              <a:t>các</a:t>
            </a:r>
            <a:r>
              <a:rPr lang="en-US"/>
              <a:t> </a:t>
            </a:r>
            <a:r>
              <a:rPr lang="en-US" err="1"/>
              <a:t>giải</a:t>
            </a:r>
            <a:r>
              <a:rPr lang="en-US"/>
              <a:t> </a:t>
            </a:r>
            <a:r>
              <a:rPr lang="en-US" err="1"/>
              <a:t>pháp</a:t>
            </a:r>
            <a:r>
              <a:rPr lang="en-US"/>
              <a:t> </a:t>
            </a:r>
            <a:r>
              <a:rPr lang="en-US" err="1"/>
              <a:t>bảo</a:t>
            </a:r>
            <a:r>
              <a:rPr lang="en-US"/>
              <a:t> </a:t>
            </a:r>
            <a:r>
              <a:rPr lang="en-US" err="1"/>
              <a:t>mật</a:t>
            </a:r>
            <a:r>
              <a:rPr lang="en-US"/>
              <a:t> </a:t>
            </a:r>
            <a:r>
              <a:rPr lang="en-US" err="1"/>
              <a:t>phổ</a:t>
            </a:r>
            <a:r>
              <a:rPr lang="en-US"/>
              <a:t> </a:t>
            </a:r>
            <a:r>
              <a:rPr lang="en-US" err="1"/>
              <a:t>biến</a:t>
            </a:r>
            <a:r>
              <a:rPr lang="en-US"/>
              <a:t> </a:t>
            </a:r>
            <a:r>
              <a:rPr lang="en-US" err="1"/>
              <a:t>như</a:t>
            </a:r>
            <a:r>
              <a:rPr lang="en-US"/>
              <a:t> Antivirus hay Firewall, </a:t>
            </a:r>
            <a:r>
              <a:rPr lang="en-US" err="1"/>
              <a:t>các</a:t>
            </a:r>
            <a:r>
              <a:rPr lang="en-US"/>
              <a:t> </a:t>
            </a:r>
            <a:r>
              <a:rPr lang="en-US" err="1"/>
              <a:t>công</a:t>
            </a:r>
            <a:r>
              <a:rPr lang="en-US"/>
              <a:t> </a:t>
            </a:r>
            <a:r>
              <a:rPr lang="en-US" err="1"/>
              <a:t>nghệ</a:t>
            </a:r>
            <a:r>
              <a:rPr lang="en-US"/>
              <a:t> </a:t>
            </a:r>
            <a:r>
              <a:rPr lang="en-US" err="1"/>
              <a:t>phát</a:t>
            </a:r>
            <a:r>
              <a:rPr lang="en-US"/>
              <a:t> </a:t>
            </a:r>
            <a:r>
              <a:rPr lang="en-US" err="1"/>
              <a:t>hiện</a:t>
            </a:r>
            <a:r>
              <a:rPr lang="en-US"/>
              <a:t> </a:t>
            </a:r>
            <a:r>
              <a:rPr lang="en-US" err="1"/>
              <a:t>và</a:t>
            </a:r>
            <a:r>
              <a:rPr lang="en-US"/>
              <a:t> </a:t>
            </a:r>
            <a:r>
              <a:rPr lang="en-US" err="1"/>
              <a:t>phản</a:t>
            </a:r>
            <a:r>
              <a:rPr lang="en-US"/>
              <a:t> </a:t>
            </a:r>
            <a:r>
              <a:rPr lang="en-US" err="1"/>
              <a:t>hồi</a:t>
            </a:r>
            <a:r>
              <a:rPr lang="en-US"/>
              <a:t> </a:t>
            </a:r>
            <a:r>
              <a:rPr lang="en-US" err="1"/>
              <a:t>tại</a:t>
            </a:r>
            <a:r>
              <a:rPr lang="en-US"/>
              <a:t> </a:t>
            </a:r>
            <a:r>
              <a:rPr lang="en-US" err="1"/>
              <a:t>thiết</a:t>
            </a:r>
            <a:r>
              <a:rPr lang="en-US"/>
              <a:t> </a:t>
            </a:r>
            <a:r>
              <a:rPr lang="en-US" err="1"/>
              <a:t>bị</a:t>
            </a:r>
            <a:r>
              <a:rPr lang="en-US"/>
              <a:t> </a:t>
            </a:r>
            <a:r>
              <a:rPr lang="en-US" err="1"/>
              <a:t>đầu</a:t>
            </a:r>
            <a:r>
              <a:rPr lang="en-US"/>
              <a:t> </a:t>
            </a:r>
            <a:r>
              <a:rPr lang="en-US" err="1"/>
              <a:t>cuối</a:t>
            </a:r>
            <a:r>
              <a:rPr lang="en-US"/>
              <a:t> (EDR) </a:t>
            </a:r>
            <a:r>
              <a:rPr lang="en-US" err="1"/>
              <a:t>đang</a:t>
            </a:r>
            <a:r>
              <a:rPr lang="en-US"/>
              <a:t> </a:t>
            </a:r>
            <a:r>
              <a:rPr lang="en-US" err="1"/>
              <a:t>ngày</a:t>
            </a:r>
            <a:r>
              <a:rPr lang="en-US"/>
              <a:t> </a:t>
            </a:r>
            <a:r>
              <a:rPr lang="en-US" err="1"/>
              <a:t>càng</a:t>
            </a:r>
            <a:r>
              <a:rPr lang="en-US"/>
              <a:t> </a:t>
            </a:r>
            <a:r>
              <a:rPr lang="en-US" err="1"/>
              <a:t>trở</a:t>
            </a:r>
            <a:r>
              <a:rPr lang="en-US"/>
              <a:t> </a:t>
            </a:r>
            <a:r>
              <a:rPr lang="en-US" err="1"/>
              <a:t>nên</a:t>
            </a:r>
            <a:r>
              <a:rPr lang="en-US"/>
              <a:t> </a:t>
            </a:r>
            <a:r>
              <a:rPr lang="en-US" err="1"/>
              <a:t>phổ</a:t>
            </a:r>
            <a:r>
              <a:rPr lang="en-US"/>
              <a:t> </a:t>
            </a:r>
            <a:r>
              <a:rPr lang="en-US" err="1"/>
              <a:t>biến</a:t>
            </a:r>
            <a:r>
              <a:rPr lang="en-US"/>
              <a:t> </a:t>
            </a:r>
            <a:r>
              <a:rPr lang="en-US" err="1"/>
              <a:t>trong</a:t>
            </a:r>
            <a:r>
              <a:rPr lang="en-US"/>
              <a:t> </a:t>
            </a:r>
            <a:r>
              <a:rPr lang="en-US" err="1"/>
              <a:t>việc</a:t>
            </a:r>
            <a:r>
              <a:rPr lang="en-US"/>
              <a:t> </a:t>
            </a:r>
            <a:r>
              <a:rPr lang="en-US" err="1"/>
              <a:t>giám</a:t>
            </a:r>
            <a:r>
              <a:rPr lang="en-US"/>
              <a:t> </a:t>
            </a:r>
            <a:r>
              <a:rPr lang="en-US" err="1"/>
              <a:t>sát</a:t>
            </a:r>
            <a:r>
              <a:rPr lang="en-US"/>
              <a:t> </a:t>
            </a:r>
            <a:r>
              <a:rPr lang="en-US" err="1"/>
              <a:t>các</a:t>
            </a:r>
            <a:r>
              <a:rPr lang="en-US"/>
              <a:t> </a:t>
            </a:r>
            <a:r>
              <a:rPr lang="en-US" err="1"/>
              <a:t>hoạt</a:t>
            </a:r>
            <a:r>
              <a:rPr lang="en-US"/>
              <a:t> </a:t>
            </a:r>
            <a:r>
              <a:rPr lang="en-US" err="1"/>
              <a:t>động</a:t>
            </a:r>
            <a:r>
              <a:rPr lang="en-US"/>
              <a:t> </a:t>
            </a:r>
            <a:r>
              <a:rPr lang="en-US" err="1"/>
              <a:t>có</a:t>
            </a:r>
            <a:r>
              <a:rPr lang="en-US"/>
              <a:t> </a:t>
            </a:r>
            <a:r>
              <a:rPr lang="en-US" err="1"/>
              <a:t>thể</a:t>
            </a:r>
            <a:r>
              <a:rPr lang="en-US"/>
              <a:t> </a:t>
            </a:r>
            <a:r>
              <a:rPr lang="en-US" err="1"/>
              <a:t>gây</a:t>
            </a:r>
            <a:r>
              <a:rPr lang="en-US"/>
              <a:t> </a:t>
            </a:r>
            <a:r>
              <a:rPr lang="en-US" err="1"/>
              <a:t>nguy</a:t>
            </a:r>
            <a:r>
              <a:rPr lang="en-US"/>
              <a:t> </a:t>
            </a:r>
            <a:r>
              <a:rPr lang="en-US" err="1"/>
              <a:t>hại</a:t>
            </a:r>
            <a:r>
              <a:rPr lang="en-US"/>
              <a:t> </a:t>
            </a:r>
            <a:r>
              <a:rPr lang="en-US" err="1"/>
              <a:t>đến</a:t>
            </a:r>
            <a:r>
              <a:rPr lang="en-US"/>
              <a:t> </a:t>
            </a:r>
            <a:r>
              <a:rPr lang="en-US" err="1"/>
              <a:t>hoạt</a:t>
            </a:r>
            <a:r>
              <a:rPr lang="en-US"/>
              <a:t> </a:t>
            </a:r>
            <a:r>
              <a:rPr lang="en-US" err="1"/>
              <a:t>động</a:t>
            </a:r>
            <a:r>
              <a:rPr lang="en-US"/>
              <a:t> </a:t>
            </a:r>
            <a:r>
              <a:rPr lang="en-US" err="1"/>
              <a:t>của</a:t>
            </a:r>
            <a:r>
              <a:rPr lang="en-US"/>
              <a:t> </a:t>
            </a:r>
            <a:r>
              <a:rPr lang="en-US" err="1"/>
              <a:t>hệ</a:t>
            </a:r>
            <a:r>
              <a:rPr lang="en-US"/>
              <a:t> </a:t>
            </a:r>
            <a:r>
              <a:rPr lang="en-US" err="1"/>
              <a:t>thống</a:t>
            </a:r>
            <a:r>
              <a:rPr lang="en-US"/>
              <a:t>.</a:t>
            </a:r>
          </a:p>
          <a:p>
            <a:pPr marL="139700" indent="0">
              <a:buNone/>
            </a:pPr>
            <a:endParaRPr lang="en-US"/>
          </a:p>
          <a:p>
            <a:pPr marL="139700" indent="0">
              <a:buNone/>
            </a:pPr>
            <a:r>
              <a:rPr lang="en-US" err="1"/>
              <a:t>Với</a:t>
            </a:r>
            <a:r>
              <a:rPr lang="en-US"/>
              <a:t> </a:t>
            </a:r>
            <a:r>
              <a:rPr lang="en-US" err="1"/>
              <a:t>việc</a:t>
            </a:r>
            <a:r>
              <a:rPr lang="en-US"/>
              <a:t> </a:t>
            </a:r>
            <a:r>
              <a:rPr lang="en-US" err="1"/>
              <a:t>có</a:t>
            </a:r>
            <a:r>
              <a:rPr lang="en-US"/>
              <a:t> </a:t>
            </a:r>
            <a:r>
              <a:rPr lang="en-US" err="1"/>
              <a:t>một</a:t>
            </a:r>
            <a:r>
              <a:rPr lang="en-US"/>
              <a:t> </a:t>
            </a:r>
            <a:r>
              <a:rPr lang="en-US" err="1"/>
              <a:t>cộng</a:t>
            </a:r>
            <a:r>
              <a:rPr lang="en-US"/>
              <a:t> </a:t>
            </a:r>
            <a:r>
              <a:rPr lang="en-US" err="1"/>
              <a:t>đồng</a:t>
            </a:r>
            <a:r>
              <a:rPr lang="en-US"/>
              <a:t> </a:t>
            </a:r>
            <a:r>
              <a:rPr lang="en-US" err="1"/>
              <a:t>các</a:t>
            </a:r>
            <a:r>
              <a:rPr lang="en-US"/>
              <a:t> </a:t>
            </a:r>
            <a:r>
              <a:rPr lang="en-US" err="1"/>
              <a:t>chuyên</a:t>
            </a:r>
            <a:r>
              <a:rPr lang="en-US"/>
              <a:t> </a:t>
            </a:r>
            <a:r>
              <a:rPr lang="en-US" err="1"/>
              <a:t>gia</a:t>
            </a:r>
            <a:r>
              <a:rPr lang="en-US"/>
              <a:t> </a:t>
            </a:r>
            <a:r>
              <a:rPr lang="en-US" err="1"/>
              <a:t>bảo</a:t>
            </a:r>
            <a:r>
              <a:rPr lang="en-US"/>
              <a:t> </a:t>
            </a:r>
            <a:r>
              <a:rPr lang="en-US" err="1"/>
              <a:t>mật</a:t>
            </a:r>
            <a:r>
              <a:rPr lang="en-US"/>
              <a:t> </a:t>
            </a:r>
            <a:r>
              <a:rPr lang="en-US" err="1"/>
              <a:t>và</a:t>
            </a:r>
            <a:r>
              <a:rPr lang="en-US"/>
              <a:t> </a:t>
            </a:r>
            <a:r>
              <a:rPr lang="en-US" err="1"/>
              <a:t>lập</a:t>
            </a:r>
            <a:r>
              <a:rPr lang="en-US"/>
              <a:t> </a:t>
            </a:r>
            <a:r>
              <a:rPr lang="en-US" err="1"/>
              <a:t>trình</a:t>
            </a:r>
            <a:r>
              <a:rPr lang="en-US"/>
              <a:t> </a:t>
            </a:r>
            <a:r>
              <a:rPr lang="en-US" err="1"/>
              <a:t>viên</a:t>
            </a:r>
            <a:r>
              <a:rPr lang="en-US"/>
              <a:t> </a:t>
            </a:r>
            <a:r>
              <a:rPr lang="en-US" err="1"/>
              <a:t>có</a:t>
            </a:r>
            <a:r>
              <a:rPr lang="en-US"/>
              <a:t> </a:t>
            </a:r>
            <a:r>
              <a:rPr lang="en-US" err="1"/>
              <a:t>nhiều</a:t>
            </a:r>
            <a:r>
              <a:rPr lang="en-US"/>
              <a:t> </a:t>
            </a:r>
            <a:r>
              <a:rPr lang="en-US" err="1"/>
              <a:t>năm</a:t>
            </a:r>
            <a:r>
              <a:rPr lang="en-US"/>
              <a:t> </a:t>
            </a:r>
            <a:r>
              <a:rPr lang="en-US" err="1"/>
              <a:t>kinh</a:t>
            </a:r>
            <a:r>
              <a:rPr lang="en-US"/>
              <a:t> </a:t>
            </a:r>
            <a:r>
              <a:rPr lang="en-US" err="1"/>
              <a:t>nghiệm</a:t>
            </a:r>
            <a:r>
              <a:rPr lang="en-US"/>
              <a:t> </a:t>
            </a:r>
            <a:r>
              <a:rPr lang="en-US" err="1"/>
              <a:t>tham</a:t>
            </a:r>
            <a:r>
              <a:rPr lang="en-US"/>
              <a:t> </a:t>
            </a:r>
            <a:r>
              <a:rPr lang="en-US" err="1"/>
              <a:t>gia</a:t>
            </a:r>
            <a:r>
              <a:rPr lang="en-US"/>
              <a:t> </a:t>
            </a:r>
            <a:r>
              <a:rPr lang="en-US" err="1"/>
              <a:t>đóng</a:t>
            </a:r>
            <a:r>
              <a:rPr lang="en-US"/>
              <a:t> </a:t>
            </a:r>
            <a:r>
              <a:rPr lang="en-US" err="1"/>
              <a:t>góp</a:t>
            </a:r>
            <a:r>
              <a:rPr lang="en-US"/>
              <a:t> </a:t>
            </a:r>
            <a:r>
              <a:rPr lang="en-US" err="1"/>
              <a:t>và</a:t>
            </a:r>
            <a:r>
              <a:rPr lang="en-US"/>
              <a:t> </a:t>
            </a:r>
            <a:r>
              <a:rPr lang="en-US" err="1"/>
              <a:t>phát</a:t>
            </a:r>
            <a:r>
              <a:rPr lang="en-US"/>
              <a:t> </a:t>
            </a:r>
            <a:r>
              <a:rPr lang="en-US" err="1"/>
              <a:t>triển</a:t>
            </a:r>
            <a:r>
              <a:rPr lang="en-US"/>
              <a:t>, </a:t>
            </a:r>
            <a:r>
              <a:rPr lang="en-US" err="1"/>
              <a:t>OpenEDR</a:t>
            </a:r>
            <a:r>
              <a:rPr lang="en-US"/>
              <a:t> </a:t>
            </a:r>
            <a:r>
              <a:rPr lang="en-US" err="1"/>
              <a:t>dần</a:t>
            </a:r>
            <a:r>
              <a:rPr lang="en-US"/>
              <a:t> </a:t>
            </a:r>
            <a:r>
              <a:rPr lang="en-US" err="1"/>
              <a:t>trở</a:t>
            </a:r>
            <a:r>
              <a:rPr lang="en-US"/>
              <a:t> </a:t>
            </a:r>
            <a:r>
              <a:rPr lang="en-US" err="1"/>
              <a:t>nên</a:t>
            </a:r>
            <a:r>
              <a:rPr lang="en-US"/>
              <a:t> </a:t>
            </a:r>
            <a:r>
              <a:rPr lang="en-US" err="1"/>
              <a:t>hoàn</a:t>
            </a:r>
            <a:r>
              <a:rPr lang="en-US"/>
              <a:t> </a:t>
            </a:r>
            <a:r>
              <a:rPr lang="en-US" err="1"/>
              <a:t>thiện</a:t>
            </a:r>
            <a:r>
              <a:rPr lang="en-US"/>
              <a:t> </a:t>
            </a:r>
            <a:r>
              <a:rPr lang="en-US" err="1"/>
              <a:t>hơn</a:t>
            </a:r>
            <a:r>
              <a:rPr lang="en-US"/>
              <a:t>, </a:t>
            </a:r>
            <a:r>
              <a:rPr lang="en-US" err="1"/>
              <a:t>cho</a:t>
            </a:r>
            <a:r>
              <a:rPr lang="en-US"/>
              <a:t> </a:t>
            </a:r>
            <a:r>
              <a:rPr lang="en-US" err="1"/>
              <a:t>phép</a:t>
            </a:r>
            <a:r>
              <a:rPr lang="en-US"/>
              <a:t> </a:t>
            </a:r>
            <a:r>
              <a:rPr lang="en-US" err="1"/>
              <a:t>người</a:t>
            </a:r>
            <a:r>
              <a:rPr lang="en-US"/>
              <a:t> </a:t>
            </a:r>
            <a:r>
              <a:rPr lang="en-US" err="1"/>
              <a:t>dùng</a:t>
            </a:r>
            <a:r>
              <a:rPr lang="en-US"/>
              <a:t> </a:t>
            </a:r>
            <a:r>
              <a:rPr lang="en-US" err="1"/>
              <a:t>được</a:t>
            </a:r>
            <a:r>
              <a:rPr lang="en-US"/>
              <a:t> </a:t>
            </a:r>
            <a:r>
              <a:rPr lang="en-US" err="1"/>
              <a:t>tiếp</a:t>
            </a:r>
            <a:r>
              <a:rPr lang="en-US"/>
              <a:t> </a:t>
            </a:r>
            <a:r>
              <a:rPr lang="en-US" err="1"/>
              <a:t>cận</a:t>
            </a:r>
            <a:r>
              <a:rPr lang="en-US"/>
              <a:t> </a:t>
            </a:r>
            <a:r>
              <a:rPr lang="en-US" err="1"/>
              <a:t>với</a:t>
            </a:r>
            <a:r>
              <a:rPr lang="en-US"/>
              <a:t> </a:t>
            </a:r>
            <a:r>
              <a:rPr lang="en-US" err="1"/>
              <a:t>các</a:t>
            </a:r>
            <a:r>
              <a:rPr lang="en-US"/>
              <a:t> </a:t>
            </a:r>
            <a:r>
              <a:rPr lang="en-US" err="1"/>
              <a:t>công</a:t>
            </a:r>
            <a:r>
              <a:rPr lang="en-US"/>
              <a:t> </a:t>
            </a:r>
            <a:r>
              <a:rPr lang="en-US" err="1"/>
              <a:t>nghệ</a:t>
            </a:r>
            <a:r>
              <a:rPr lang="en-US"/>
              <a:t> </a:t>
            </a:r>
            <a:r>
              <a:rPr lang="en-US" err="1"/>
              <a:t>và</a:t>
            </a:r>
            <a:r>
              <a:rPr lang="en-US"/>
              <a:t> </a:t>
            </a:r>
            <a:r>
              <a:rPr lang="en-US" err="1"/>
              <a:t>phương</a:t>
            </a:r>
            <a:r>
              <a:rPr lang="en-US"/>
              <a:t> </a:t>
            </a:r>
            <a:r>
              <a:rPr lang="en-US" err="1"/>
              <a:t>pháp</a:t>
            </a:r>
            <a:r>
              <a:rPr lang="en-US"/>
              <a:t> </a:t>
            </a:r>
            <a:r>
              <a:rPr lang="en-US" err="1"/>
              <a:t>bảo</a:t>
            </a:r>
            <a:r>
              <a:rPr lang="en-US"/>
              <a:t> </a:t>
            </a:r>
            <a:r>
              <a:rPr lang="en-US" err="1"/>
              <a:t>mật</a:t>
            </a:r>
            <a:r>
              <a:rPr lang="en-US"/>
              <a:t> </a:t>
            </a:r>
            <a:r>
              <a:rPr lang="en-US" err="1"/>
              <a:t>mới</a:t>
            </a:r>
            <a:r>
              <a:rPr lang="en-US"/>
              <a:t> </a:t>
            </a:r>
            <a:r>
              <a:rPr lang="en-US" err="1"/>
              <a:t>nhất</a:t>
            </a:r>
            <a:r>
              <a:rPr lang="en-US"/>
              <a:t>.</a:t>
            </a:r>
          </a:p>
          <a:p>
            <a:pPr marL="139700" indent="0">
              <a:buNone/>
            </a:pPr>
            <a:endParaRPr lang="en-US"/>
          </a:p>
          <a:p>
            <a:pPr marL="139700" indent="0">
              <a:buNone/>
            </a:pPr>
            <a:r>
              <a:rPr lang="en-US"/>
              <a:t>Trong </a:t>
            </a:r>
            <a:r>
              <a:rPr lang="en-US" err="1"/>
              <a:t>phạm</a:t>
            </a:r>
            <a:r>
              <a:rPr lang="en-US"/>
              <a:t> vi </a:t>
            </a:r>
            <a:r>
              <a:rPr lang="en-US" err="1"/>
              <a:t>của</a:t>
            </a:r>
            <a:r>
              <a:rPr lang="en-US"/>
              <a:t> </a:t>
            </a:r>
            <a:r>
              <a:rPr lang="en-US" err="1"/>
              <a:t>đồ</a:t>
            </a:r>
            <a:r>
              <a:rPr lang="en-US"/>
              <a:t> </a:t>
            </a:r>
            <a:r>
              <a:rPr lang="en-US" err="1"/>
              <a:t>án</a:t>
            </a:r>
            <a:r>
              <a:rPr lang="en-US"/>
              <a:t> </a:t>
            </a:r>
            <a:r>
              <a:rPr lang="en-US" err="1"/>
              <a:t>này</a:t>
            </a:r>
            <a:r>
              <a:rPr lang="en-US"/>
              <a:t>, </a:t>
            </a:r>
            <a:r>
              <a:rPr lang="en-US" err="1"/>
              <a:t>chúng</a:t>
            </a:r>
            <a:r>
              <a:rPr lang="en-US"/>
              <a:t> </a:t>
            </a:r>
            <a:r>
              <a:rPr lang="en-US" err="1"/>
              <a:t>tôi</a:t>
            </a:r>
            <a:r>
              <a:rPr lang="en-US"/>
              <a:t> </a:t>
            </a:r>
            <a:r>
              <a:rPr lang="en-US" err="1"/>
              <a:t>tiến</a:t>
            </a:r>
            <a:r>
              <a:rPr lang="en-US"/>
              <a:t> </a:t>
            </a:r>
            <a:r>
              <a:rPr lang="en-US" err="1"/>
              <a:t>hành</a:t>
            </a:r>
            <a:r>
              <a:rPr lang="en-US"/>
              <a:t> </a:t>
            </a:r>
            <a:r>
              <a:rPr lang="en-US" err="1"/>
              <a:t>tìm</a:t>
            </a:r>
            <a:r>
              <a:rPr lang="en-US"/>
              <a:t> </a:t>
            </a:r>
            <a:r>
              <a:rPr lang="en-US" err="1"/>
              <a:t>hiểu</a:t>
            </a:r>
            <a:r>
              <a:rPr lang="en-US"/>
              <a:t> </a:t>
            </a:r>
            <a:r>
              <a:rPr lang="en-US" err="1"/>
              <a:t>và</a:t>
            </a:r>
            <a:r>
              <a:rPr lang="en-US"/>
              <a:t> </a:t>
            </a:r>
            <a:r>
              <a:rPr lang="en-US" err="1"/>
              <a:t>triển</a:t>
            </a:r>
            <a:r>
              <a:rPr lang="en-US"/>
              <a:t> </a:t>
            </a:r>
            <a:r>
              <a:rPr lang="en-US" err="1"/>
              <a:t>khai</a:t>
            </a:r>
            <a:r>
              <a:rPr lang="en-US"/>
              <a:t> </a:t>
            </a:r>
            <a:r>
              <a:rPr lang="en-US" err="1"/>
              <a:t>OpenEDR</a:t>
            </a:r>
            <a:r>
              <a:rPr lang="en-US"/>
              <a:t> – </a:t>
            </a:r>
            <a:r>
              <a:rPr lang="en-US" err="1"/>
              <a:t>một</a:t>
            </a:r>
            <a:r>
              <a:rPr lang="en-US"/>
              <a:t> </a:t>
            </a:r>
            <a:r>
              <a:rPr lang="en-US" err="1"/>
              <a:t>nền</a:t>
            </a:r>
            <a:r>
              <a:rPr lang="en-US"/>
              <a:t> </a:t>
            </a:r>
            <a:r>
              <a:rPr lang="en-US" err="1"/>
              <a:t>tảng</a:t>
            </a:r>
            <a:r>
              <a:rPr lang="en-US"/>
              <a:t> </a:t>
            </a:r>
            <a:r>
              <a:rPr lang="en-US" err="1"/>
              <a:t>cung</a:t>
            </a:r>
            <a:r>
              <a:rPr lang="en-US"/>
              <a:t> </a:t>
            </a:r>
            <a:r>
              <a:rPr lang="en-US" err="1"/>
              <a:t>cấp</a:t>
            </a:r>
            <a:r>
              <a:rPr lang="en-US"/>
              <a:t> </a:t>
            </a:r>
            <a:r>
              <a:rPr lang="en-US" err="1"/>
              <a:t>giải</a:t>
            </a:r>
            <a:r>
              <a:rPr lang="en-US"/>
              <a:t> </a:t>
            </a:r>
            <a:r>
              <a:rPr lang="en-US" err="1"/>
              <a:t>pháp</a:t>
            </a:r>
            <a:r>
              <a:rPr lang="en-US"/>
              <a:t> EDR </a:t>
            </a:r>
            <a:r>
              <a:rPr lang="en-US" err="1"/>
              <a:t>dễ</a:t>
            </a:r>
            <a:r>
              <a:rPr lang="en-US"/>
              <a:t> </a:t>
            </a:r>
            <a:r>
              <a:rPr lang="en-US" err="1"/>
              <a:t>dàng</a:t>
            </a:r>
            <a:r>
              <a:rPr lang="en-US"/>
              <a:t> </a:t>
            </a:r>
            <a:r>
              <a:rPr lang="en-US" err="1"/>
              <a:t>cài</a:t>
            </a:r>
            <a:r>
              <a:rPr lang="en-US"/>
              <a:t> </a:t>
            </a:r>
            <a:r>
              <a:rPr lang="en-US" err="1"/>
              <a:t>đặt</a:t>
            </a:r>
            <a:r>
              <a:rPr lang="en-US"/>
              <a:t>, </a:t>
            </a:r>
            <a:r>
              <a:rPr lang="en-US" err="1"/>
              <a:t>triển</a:t>
            </a:r>
            <a:r>
              <a:rPr lang="en-US"/>
              <a:t> </a:t>
            </a:r>
            <a:r>
              <a:rPr lang="en-US" err="1"/>
              <a:t>khai</a:t>
            </a:r>
            <a:r>
              <a:rPr lang="en-US"/>
              <a:t> </a:t>
            </a:r>
            <a:r>
              <a:rPr lang="en-US" err="1"/>
              <a:t>cũng</a:t>
            </a:r>
            <a:r>
              <a:rPr lang="en-US"/>
              <a:t> </a:t>
            </a:r>
            <a:r>
              <a:rPr lang="en-US" err="1"/>
              <a:t>như</a:t>
            </a:r>
            <a:r>
              <a:rPr lang="en-US"/>
              <a:t> </a:t>
            </a:r>
            <a:r>
              <a:rPr lang="en-US" err="1"/>
              <a:t>quản</a:t>
            </a:r>
            <a:r>
              <a:rPr lang="en-US"/>
              <a:t> </a:t>
            </a:r>
            <a:r>
              <a:rPr lang="en-US" err="1"/>
              <a:t>lý</a:t>
            </a:r>
            <a:r>
              <a:rPr lang="en-US"/>
              <a:t>. </a:t>
            </a:r>
            <a:r>
              <a:rPr lang="en-US" err="1"/>
              <a:t>Bên</a:t>
            </a:r>
            <a:r>
              <a:rPr lang="en-US"/>
              <a:t> </a:t>
            </a:r>
            <a:r>
              <a:rPr lang="en-US" err="1"/>
              <a:t>cạnh</a:t>
            </a:r>
            <a:r>
              <a:rPr lang="en-US"/>
              <a:t> </a:t>
            </a:r>
            <a:r>
              <a:rPr lang="en-US" err="1"/>
              <a:t>đó</a:t>
            </a:r>
            <a:r>
              <a:rPr lang="en-US"/>
              <a:t>, </a:t>
            </a:r>
            <a:r>
              <a:rPr lang="en-US" err="1"/>
              <a:t>chúng</a:t>
            </a:r>
            <a:r>
              <a:rPr lang="en-US"/>
              <a:t> </a:t>
            </a:r>
            <a:r>
              <a:rPr lang="en-US" err="1"/>
              <a:t>tôi</a:t>
            </a:r>
            <a:r>
              <a:rPr lang="en-US"/>
              <a:t> </a:t>
            </a:r>
            <a:r>
              <a:rPr lang="en-US" err="1"/>
              <a:t>cũng</a:t>
            </a:r>
            <a:r>
              <a:rPr lang="en-US"/>
              <a:t> </a:t>
            </a:r>
            <a:r>
              <a:rPr lang="en-US" err="1"/>
              <a:t>thực</a:t>
            </a:r>
            <a:r>
              <a:rPr lang="en-US"/>
              <a:t> </a:t>
            </a:r>
            <a:r>
              <a:rPr lang="en-US" err="1"/>
              <a:t>hiện</a:t>
            </a:r>
            <a:r>
              <a:rPr lang="en-US"/>
              <a:t> </a:t>
            </a:r>
            <a:r>
              <a:rPr lang="en-US" err="1"/>
              <a:t>các</a:t>
            </a:r>
            <a:r>
              <a:rPr lang="en-US"/>
              <a:t> </a:t>
            </a:r>
            <a:r>
              <a:rPr lang="en-US" err="1"/>
              <a:t>kịch</a:t>
            </a:r>
            <a:r>
              <a:rPr lang="en-US"/>
              <a:t> </a:t>
            </a:r>
            <a:r>
              <a:rPr lang="en-US" err="1"/>
              <a:t>bản</a:t>
            </a:r>
            <a:r>
              <a:rPr lang="en-US"/>
              <a:t> </a:t>
            </a:r>
            <a:r>
              <a:rPr lang="en-US" err="1"/>
              <a:t>tấn</a:t>
            </a:r>
            <a:r>
              <a:rPr lang="en-US"/>
              <a:t> </a:t>
            </a:r>
            <a:r>
              <a:rPr lang="en-US" err="1"/>
              <a:t>công</a:t>
            </a:r>
            <a:r>
              <a:rPr lang="en-US"/>
              <a:t> </a:t>
            </a:r>
            <a:r>
              <a:rPr lang="en-US" err="1"/>
              <a:t>cơ</a:t>
            </a:r>
            <a:r>
              <a:rPr lang="en-US"/>
              <a:t> </a:t>
            </a:r>
            <a:r>
              <a:rPr lang="en-US" err="1"/>
              <a:t>bản</a:t>
            </a:r>
            <a:r>
              <a:rPr lang="en-US"/>
              <a:t> </a:t>
            </a:r>
            <a:r>
              <a:rPr lang="en-US" err="1"/>
              <a:t>và</a:t>
            </a:r>
            <a:r>
              <a:rPr lang="en-US"/>
              <a:t> </a:t>
            </a:r>
            <a:r>
              <a:rPr lang="en-US" err="1"/>
              <a:t>tấn</a:t>
            </a:r>
            <a:r>
              <a:rPr lang="en-US"/>
              <a:t> </a:t>
            </a:r>
            <a:r>
              <a:rPr lang="en-US" err="1"/>
              <a:t>công</a:t>
            </a:r>
            <a:r>
              <a:rPr lang="en-US"/>
              <a:t> </a:t>
            </a:r>
            <a:r>
              <a:rPr lang="en-US" err="1"/>
              <a:t>thực</a:t>
            </a:r>
            <a:r>
              <a:rPr lang="en-US"/>
              <a:t> </a:t>
            </a:r>
            <a:r>
              <a:rPr lang="en-US" err="1"/>
              <a:t>tế</a:t>
            </a:r>
            <a:r>
              <a:rPr lang="en-US"/>
              <a:t> </a:t>
            </a:r>
            <a:r>
              <a:rPr lang="en-US" err="1"/>
              <a:t>dựa</a:t>
            </a:r>
            <a:r>
              <a:rPr lang="en-US"/>
              <a:t> </a:t>
            </a:r>
            <a:r>
              <a:rPr lang="en-US" err="1"/>
              <a:t>trên</a:t>
            </a:r>
            <a:r>
              <a:rPr lang="en-US"/>
              <a:t> MITRE ATT&amp;CK Framework </a:t>
            </a:r>
            <a:r>
              <a:rPr lang="en-US" err="1"/>
              <a:t>để</a:t>
            </a:r>
            <a:r>
              <a:rPr lang="en-US"/>
              <a:t> </a:t>
            </a:r>
            <a:r>
              <a:rPr lang="en-US" err="1"/>
              <a:t>xác</a:t>
            </a:r>
            <a:r>
              <a:rPr lang="en-US"/>
              <a:t> </a:t>
            </a:r>
            <a:r>
              <a:rPr lang="en-US" err="1"/>
              <a:t>định</a:t>
            </a:r>
            <a:r>
              <a:rPr lang="en-US"/>
              <a:t> </a:t>
            </a:r>
            <a:r>
              <a:rPr lang="en-US" err="1"/>
              <a:t>khả</a:t>
            </a:r>
            <a:r>
              <a:rPr lang="en-US"/>
              <a:t> </a:t>
            </a:r>
            <a:r>
              <a:rPr lang="en-US" err="1"/>
              <a:t>năng</a:t>
            </a:r>
            <a:r>
              <a:rPr lang="en-US"/>
              <a:t> </a:t>
            </a:r>
            <a:r>
              <a:rPr lang="en-US" err="1"/>
              <a:t>bảo</a:t>
            </a:r>
            <a:r>
              <a:rPr lang="en-US"/>
              <a:t> </a:t>
            </a:r>
            <a:r>
              <a:rPr lang="en-US" err="1"/>
              <a:t>vệ</a:t>
            </a:r>
            <a:r>
              <a:rPr lang="en-US"/>
              <a:t> </a:t>
            </a:r>
            <a:r>
              <a:rPr lang="en-US" err="1"/>
              <a:t>của</a:t>
            </a:r>
            <a:r>
              <a:rPr lang="en-US"/>
              <a:t> </a:t>
            </a:r>
            <a:r>
              <a:rPr lang="en-US" err="1"/>
              <a:t>giải</a:t>
            </a:r>
            <a:r>
              <a:rPr lang="en-US"/>
              <a:t> </a:t>
            </a:r>
            <a:r>
              <a:rPr lang="en-US" err="1"/>
              <a:t>pháp</a:t>
            </a:r>
            <a:r>
              <a:rPr lang="en-US"/>
              <a:t> </a:t>
            </a:r>
            <a:r>
              <a:rPr lang="en-US" err="1"/>
              <a:t>này</a:t>
            </a:r>
            <a:r>
              <a:rPr lang="en-US"/>
              <a:t>.</a:t>
            </a:r>
          </a:p>
          <a:p>
            <a:pPr marL="139700" indent="0">
              <a:buNone/>
            </a:pPr>
            <a:r>
              <a:rPr lang="en-US"/>
              <a:t>​</a:t>
            </a:r>
          </a:p>
          <a:p>
            <a:pPr marL="139700" indent="0">
              <a:buNone/>
            </a:pPr>
            <a:endParaRPr lang="en-US"/>
          </a:p>
        </p:txBody>
      </p:sp>
      <p:pic>
        <p:nvPicPr>
          <p:cNvPr id="2050" name="Picture 2" descr="Open Source EDR Security Platform - OpenEDR provides continuous real-time  visibility of endpoints with detection &amp; response. With the Open Source EDR  product an organization's IT team can identify attacks with the">
            <a:extLst>
              <a:ext uri="{FF2B5EF4-FFF2-40B4-BE49-F238E27FC236}">
                <a16:creationId xmlns:a16="http://schemas.microsoft.com/office/drawing/2014/main" id="{6107D71D-C0EE-636D-E56E-BE6CE2961C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325" y="1089827"/>
            <a:ext cx="2078608" cy="57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omodo Security Solutions Rebrands to Xcitium">
            <a:extLst>
              <a:ext uri="{FF2B5EF4-FFF2-40B4-BE49-F238E27FC236}">
                <a16:creationId xmlns:a16="http://schemas.microsoft.com/office/drawing/2014/main" id="{BB003F67-A0BC-D890-B17B-227AE59EBD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3300" y="3900537"/>
            <a:ext cx="1193375" cy="910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33747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91CED8-4269-81A2-0BDB-4A39F2BA9739}"/>
              </a:ext>
            </a:extLst>
          </p:cNvPr>
          <p:cNvSpPr>
            <a:spLocks noGrp="1"/>
          </p:cNvSpPr>
          <p:nvPr>
            <p:ph type="title"/>
          </p:nvPr>
        </p:nvSpPr>
        <p:spPr>
          <a:xfrm>
            <a:off x="360971" y="269179"/>
            <a:ext cx="8526322" cy="572700"/>
          </a:xfrm>
        </p:spPr>
        <p:txBody>
          <a:bodyPr/>
          <a:lstStyle/>
          <a:p>
            <a:r>
              <a:rPr lang="vi-VN" err="1"/>
              <a:t>Demo</a:t>
            </a:r>
            <a:r>
              <a:rPr lang="vi-VN"/>
              <a:t> 6: </a:t>
            </a:r>
            <a:r>
              <a:rPr lang="vi-VN" err="1">
                <a:solidFill>
                  <a:srgbClr val="000000"/>
                </a:solidFill>
              </a:rPr>
              <a:t>Testing</a:t>
            </a:r>
            <a:r>
              <a:rPr lang="vi-VN">
                <a:solidFill>
                  <a:srgbClr val="000000"/>
                </a:solidFill>
              </a:rPr>
              <a:t> </a:t>
            </a:r>
            <a:r>
              <a:rPr lang="vi-VN" err="1">
                <a:solidFill>
                  <a:srgbClr val="000000"/>
                </a:solidFill>
              </a:rPr>
              <a:t>Antivirus</a:t>
            </a:r>
            <a:r>
              <a:rPr lang="vi-VN">
                <a:solidFill>
                  <a:srgbClr val="000000"/>
                </a:solidFill>
              </a:rPr>
              <a:t> </a:t>
            </a:r>
            <a:r>
              <a:rPr lang="vi-VN" err="1">
                <a:solidFill>
                  <a:srgbClr val="000000"/>
                </a:solidFill>
              </a:rPr>
              <a:t>features</a:t>
            </a:r>
            <a:r>
              <a:rPr lang="vi-VN">
                <a:solidFill>
                  <a:srgbClr val="000000"/>
                </a:solidFill>
              </a:rPr>
              <a:t> </a:t>
            </a:r>
            <a:r>
              <a:rPr lang="vi-VN" err="1">
                <a:solidFill>
                  <a:srgbClr val="000000"/>
                </a:solidFill>
              </a:rPr>
              <a:t>on</a:t>
            </a:r>
            <a:r>
              <a:rPr lang="vi-VN">
                <a:solidFill>
                  <a:srgbClr val="000000"/>
                </a:solidFill>
              </a:rPr>
              <a:t> </a:t>
            </a:r>
            <a:r>
              <a:rPr lang="vi-VN" err="1">
                <a:solidFill>
                  <a:srgbClr val="000000"/>
                </a:solidFill>
              </a:rPr>
              <a:t>Linux</a:t>
            </a:r>
          </a:p>
        </p:txBody>
      </p:sp>
      <p:sp>
        <p:nvSpPr>
          <p:cNvPr id="3" name="Hộp Văn bản 2">
            <a:extLst>
              <a:ext uri="{FF2B5EF4-FFF2-40B4-BE49-F238E27FC236}">
                <a16:creationId xmlns:a16="http://schemas.microsoft.com/office/drawing/2014/main" id="{EC12EEBB-815F-0D42-6457-6687AC3DDD79}"/>
              </a:ext>
            </a:extLst>
          </p:cNvPr>
          <p:cNvSpPr txBox="1"/>
          <p:nvPr/>
        </p:nvSpPr>
        <p:spPr>
          <a:xfrm>
            <a:off x="364881" y="1170843"/>
            <a:ext cx="8421565"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000">
                <a:solidFill>
                  <a:srgbClr val="181C27"/>
                </a:solidFill>
              </a:rPr>
              <a:t>Kịch bản 6: cài đặt </a:t>
            </a:r>
            <a:r>
              <a:rPr lang="vi-VN" sz="2000" err="1">
                <a:solidFill>
                  <a:srgbClr val="181C27"/>
                </a:solidFill>
              </a:rPr>
              <a:t>Antivirus</a:t>
            </a:r>
            <a:r>
              <a:rPr lang="vi-VN" sz="2000">
                <a:solidFill>
                  <a:srgbClr val="181C27"/>
                </a:solidFill>
              </a:rPr>
              <a:t> trên máy ảo </a:t>
            </a:r>
            <a:r>
              <a:rPr lang="vi-VN" sz="2000" err="1">
                <a:solidFill>
                  <a:srgbClr val="181C27"/>
                </a:solidFill>
              </a:rPr>
              <a:t>linux</a:t>
            </a:r>
            <a:r>
              <a:rPr lang="vi-VN" sz="2000">
                <a:solidFill>
                  <a:srgbClr val="181C27"/>
                </a:solidFill>
              </a:rPr>
              <a:t> (</a:t>
            </a:r>
            <a:r>
              <a:rPr lang="vi-VN" sz="2000" err="1">
                <a:solidFill>
                  <a:srgbClr val="181C27"/>
                </a:solidFill>
              </a:rPr>
              <a:t>kali</a:t>
            </a:r>
            <a:r>
              <a:rPr lang="vi-VN" sz="2000">
                <a:solidFill>
                  <a:srgbClr val="181C27"/>
                </a:solidFill>
              </a:rPr>
              <a:t>, </a:t>
            </a:r>
            <a:r>
              <a:rPr lang="vi-VN" sz="2000" err="1">
                <a:solidFill>
                  <a:srgbClr val="181C27"/>
                </a:solidFill>
              </a:rPr>
              <a:t>ubuntu</a:t>
            </a:r>
            <a:r>
              <a:rPr lang="vi-VN" sz="2000">
                <a:solidFill>
                  <a:srgbClr val="181C27"/>
                </a:solidFill>
              </a:rPr>
              <a:t>,…)</a:t>
            </a:r>
          </a:p>
          <a:p>
            <a:r>
              <a:rPr lang="vi-VN" sz="2000">
                <a:solidFill>
                  <a:srgbClr val="181C27"/>
                </a:solidFill>
              </a:rPr>
              <a:t>Cài đặt và chạy </a:t>
            </a:r>
            <a:r>
              <a:rPr lang="vi-VN" sz="2000" err="1">
                <a:solidFill>
                  <a:srgbClr val="181C27"/>
                </a:solidFill>
              </a:rPr>
              <a:t>ransomeware</a:t>
            </a:r>
            <a:r>
              <a:rPr lang="vi-VN" sz="2000">
                <a:solidFill>
                  <a:srgbClr val="181C27"/>
                </a:solidFill>
              </a:rPr>
              <a:t>, </a:t>
            </a:r>
            <a:r>
              <a:rPr lang="vi-VN" sz="2000" err="1">
                <a:solidFill>
                  <a:srgbClr val="181C27"/>
                </a:solidFill>
              </a:rPr>
              <a:t>trojan</a:t>
            </a:r>
            <a:r>
              <a:rPr lang="vi-VN" sz="2000">
                <a:solidFill>
                  <a:srgbClr val="181C27"/>
                </a:solidFill>
              </a:rPr>
              <a:t>, </a:t>
            </a:r>
            <a:r>
              <a:rPr lang="vi-VN" sz="2000" err="1">
                <a:solidFill>
                  <a:srgbClr val="181C27"/>
                </a:solidFill>
              </a:rPr>
              <a:t>backdoor</a:t>
            </a:r>
            <a:r>
              <a:rPr lang="vi-VN" sz="2000">
                <a:solidFill>
                  <a:srgbClr val="181C27"/>
                </a:solidFill>
              </a:rPr>
              <a:t>,… để kiểm thử AV và quan sát cảnh báo gửi về </a:t>
            </a:r>
            <a:r>
              <a:rPr lang="vi-VN" sz="2000" err="1">
                <a:solidFill>
                  <a:srgbClr val="181C27"/>
                </a:solidFill>
              </a:rPr>
              <a:t>platform</a:t>
            </a:r>
            <a:endParaRPr lang="vi-VN" sz="2000">
              <a:solidFill>
                <a:srgbClr val="181C27"/>
              </a:solidFill>
            </a:endParaRPr>
          </a:p>
          <a:p>
            <a:endParaRPr lang="vi-VN" sz="2000">
              <a:solidFill>
                <a:srgbClr val="181C27"/>
              </a:solidFill>
              <a:cs typeface="Segoe UI"/>
            </a:endParaRPr>
          </a:p>
          <a:p>
            <a:endParaRPr lang="vi-VN" sz="2000">
              <a:solidFill>
                <a:srgbClr val="181C27"/>
              </a:solidFill>
              <a:cs typeface="Segoe UI"/>
            </a:endParaRPr>
          </a:p>
          <a:p>
            <a:r>
              <a:rPr lang="en-US" sz="2000">
                <a:solidFill>
                  <a:srgbClr val="181C27"/>
                </a:solidFill>
                <a:hlinkClick r:id="rId2"/>
              </a:rPr>
              <a:t>Malware sources</a:t>
            </a:r>
            <a:endParaRPr lang="en-US" sz="2000">
              <a:solidFill>
                <a:srgbClr val="181C27"/>
              </a:solidFill>
              <a:latin typeface="Calibri"/>
              <a:cs typeface="Calibri"/>
            </a:endParaRPr>
          </a:p>
          <a:p>
            <a:r>
              <a:rPr lang="en-US" sz="2000">
                <a:hlinkClick r:id="rId2"/>
              </a:rPr>
              <a:t>https://github.com/greg5678/Malware-Samples</a:t>
            </a:r>
            <a:endParaRPr lang="en-US" sz="2000">
              <a:solidFill>
                <a:srgbClr val="181C27"/>
              </a:solidFill>
            </a:endParaRPr>
          </a:p>
          <a:p>
            <a:endParaRPr lang="vi-VN" sz="2000">
              <a:solidFill>
                <a:srgbClr val="181C27"/>
              </a:solidFill>
              <a:cs typeface="Segoe UI"/>
            </a:endParaRPr>
          </a:p>
        </p:txBody>
      </p:sp>
    </p:spTree>
    <p:extLst>
      <p:ext uri="{BB962C8B-B14F-4D97-AF65-F5344CB8AC3E}">
        <p14:creationId xmlns:p14="http://schemas.microsoft.com/office/powerpoint/2010/main" val="16895011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91CED8-4269-81A2-0BDB-4A39F2BA9739}"/>
              </a:ext>
            </a:extLst>
          </p:cNvPr>
          <p:cNvSpPr>
            <a:spLocks noGrp="1"/>
          </p:cNvSpPr>
          <p:nvPr>
            <p:ph type="title"/>
          </p:nvPr>
        </p:nvSpPr>
        <p:spPr>
          <a:xfrm>
            <a:off x="360971" y="269179"/>
            <a:ext cx="8526322" cy="572700"/>
          </a:xfrm>
        </p:spPr>
        <p:txBody>
          <a:bodyPr/>
          <a:lstStyle/>
          <a:p>
            <a:r>
              <a:rPr lang="vi-VN" err="1"/>
              <a:t>Demo</a:t>
            </a:r>
            <a:r>
              <a:rPr lang="vi-VN"/>
              <a:t> 6: </a:t>
            </a:r>
            <a:r>
              <a:rPr lang="vi-VN" err="1">
                <a:solidFill>
                  <a:srgbClr val="000000"/>
                </a:solidFill>
              </a:rPr>
              <a:t>Testing</a:t>
            </a:r>
            <a:r>
              <a:rPr lang="vi-VN">
                <a:solidFill>
                  <a:srgbClr val="000000"/>
                </a:solidFill>
              </a:rPr>
              <a:t> </a:t>
            </a:r>
            <a:r>
              <a:rPr lang="vi-VN" err="1">
                <a:solidFill>
                  <a:srgbClr val="000000"/>
                </a:solidFill>
              </a:rPr>
              <a:t>Antivirus</a:t>
            </a:r>
            <a:r>
              <a:rPr lang="vi-VN">
                <a:solidFill>
                  <a:srgbClr val="000000"/>
                </a:solidFill>
              </a:rPr>
              <a:t> </a:t>
            </a:r>
            <a:r>
              <a:rPr lang="vi-VN" err="1">
                <a:solidFill>
                  <a:srgbClr val="000000"/>
                </a:solidFill>
              </a:rPr>
              <a:t>features</a:t>
            </a:r>
            <a:r>
              <a:rPr lang="vi-VN">
                <a:solidFill>
                  <a:srgbClr val="000000"/>
                </a:solidFill>
              </a:rPr>
              <a:t> </a:t>
            </a:r>
            <a:r>
              <a:rPr lang="vi-VN" err="1">
                <a:solidFill>
                  <a:srgbClr val="000000"/>
                </a:solidFill>
              </a:rPr>
              <a:t>on</a:t>
            </a:r>
            <a:r>
              <a:rPr lang="vi-VN">
                <a:solidFill>
                  <a:srgbClr val="000000"/>
                </a:solidFill>
              </a:rPr>
              <a:t> </a:t>
            </a:r>
            <a:r>
              <a:rPr lang="vi-VN" err="1">
                <a:solidFill>
                  <a:srgbClr val="000000"/>
                </a:solidFill>
              </a:rPr>
              <a:t>Linux</a:t>
            </a:r>
          </a:p>
        </p:txBody>
      </p:sp>
      <p:sp>
        <p:nvSpPr>
          <p:cNvPr id="6" name="Hộp Văn bản 5">
            <a:extLst>
              <a:ext uri="{FF2B5EF4-FFF2-40B4-BE49-F238E27FC236}">
                <a16:creationId xmlns:a16="http://schemas.microsoft.com/office/drawing/2014/main" id="{CEE6AA0F-DCAC-BA45-A1B8-9CD6801B5451}"/>
              </a:ext>
            </a:extLst>
          </p:cNvPr>
          <p:cNvSpPr txBox="1"/>
          <p:nvPr/>
        </p:nvSpPr>
        <p:spPr>
          <a:xfrm>
            <a:off x="796025" y="3491530"/>
            <a:ext cx="2743200" cy="2308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900" err="1"/>
              <a:t>Before</a:t>
            </a:r>
            <a:r>
              <a:rPr lang="vi-VN" sz="900"/>
              <a:t> </a:t>
            </a:r>
            <a:r>
              <a:rPr lang="vi-VN" sz="900" err="1"/>
              <a:t>install</a:t>
            </a:r>
            <a:r>
              <a:rPr lang="vi-VN" sz="900"/>
              <a:t> </a:t>
            </a:r>
            <a:r>
              <a:rPr lang="vi-VN" sz="900" err="1"/>
              <a:t>Malware</a:t>
            </a:r>
            <a:endParaRPr lang="vi-VN" sz="1000"/>
          </a:p>
        </p:txBody>
      </p:sp>
      <p:sp>
        <p:nvSpPr>
          <p:cNvPr id="7" name="Hộp Văn bản 6">
            <a:extLst>
              <a:ext uri="{FF2B5EF4-FFF2-40B4-BE49-F238E27FC236}">
                <a16:creationId xmlns:a16="http://schemas.microsoft.com/office/drawing/2014/main" id="{ABA71B63-9CDF-C6B7-B43A-CB9A492D39DF}"/>
              </a:ext>
            </a:extLst>
          </p:cNvPr>
          <p:cNvSpPr txBox="1"/>
          <p:nvPr/>
        </p:nvSpPr>
        <p:spPr>
          <a:xfrm>
            <a:off x="5585263" y="3493879"/>
            <a:ext cx="2743200" cy="2308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900" err="1"/>
              <a:t>After</a:t>
            </a:r>
            <a:r>
              <a:rPr lang="vi-VN" sz="900"/>
              <a:t> </a:t>
            </a:r>
            <a:r>
              <a:rPr lang="vi-VN" sz="900" err="1"/>
              <a:t>install</a:t>
            </a:r>
            <a:r>
              <a:rPr lang="vi-VN" sz="900"/>
              <a:t> </a:t>
            </a:r>
            <a:r>
              <a:rPr lang="vi-VN" sz="900" err="1"/>
              <a:t>Malware</a:t>
            </a:r>
            <a:endParaRPr lang="vi-VN" sz="900"/>
          </a:p>
        </p:txBody>
      </p:sp>
      <p:pic>
        <p:nvPicPr>
          <p:cNvPr id="3" name="Hình ảnh 2" descr="Ảnh có chứa văn bản, ảnh chụp màn hình, Phông chữ&#10;&#10;Mô tả được tự động tạo">
            <a:extLst>
              <a:ext uri="{FF2B5EF4-FFF2-40B4-BE49-F238E27FC236}">
                <a16:creationId xmlns:a16="http://schemas.microsoft.com/office/drawing/2014/main" id="{005DFA51-0492-5A13-BA30-FCA389994FAA}"/>
              </a:ext>
            </a:extLst>
          </p:cNvPr>
          <p:cNvPicPr>
            <a:picLocks noChangeAspect="1"/>
          </p:cNvPicPr>
          <p:nvPr/>
        </p:nvPicPr>
        <p:blipFill>
          <a:blip r:embed="rId2"/>
          <a:stretch>
            <a:fillRect/>
          </a:stretch>
        </p:blipFill>
        <p:spPr>
          <a:xfrm>
            <a:off x="501391" y="1674738"/>
            <a:ext cx="3668898" cy="1787379"/>
          </a:xfrm>
          <a:prstGeom prst="rect">
            <a:avLst/>
          </a:prstGeom>
        </p:spPr>
      </p:pic>
      <p:pic>
        <p:nvPicPr>
          <p:cNvPr id="8" name="Hình ảnh 7" descr="Ảnh có chứa văn bản, ảnh chụp màn hình, Phông chữ&#10;&#10;Mô tả được tự động tạo">
            <a:extLst>
              <a:ext uri="{FF2B5EF4-FFF2-40B4-BE49-F238E27FC236}">
                <a16:creationId xmlns:a16="http://schemas.microsoft.com/office/drawing/2014/main" id="{D7B1B6C1-1E89-B1DC-C5D8-8629809F2EEA}"/>
              </a:ext>
            </a:extLst>
          </p:cNvPr>
          <p:cNvPicPr>
            <a:picLocks noChangeAspect="1"/>
          </p:cNvPicPr>
          <p:nvPr/>
        </p:nvPicPr>
        <p:blipFill>
          <a:blip r:embed="rId3"/>
          <a:stretch>
            <a:fillRect/>
          </a:stretch>
        </p:blipFill>
        <p:spPr>
          <a:xfrm>
            <a:off x="4859743" y="1674849"/>
            <a:ext cx="3817089" cy="1787156"/>
          </a:xfrm>
          <a:prstGeom prst="rect">
            <a:avLst/>
          </a:prstGeom>
        </p:spPr>
      </p:pic>
    </p:spTree>
    <p:extLst>
      <p:ext uri="{BB962C8B-B14F-4D97-AF65-F5344CB8AC3E}">
        <p14:creationId xmlns:p14="http://schemas.microsoft.com/office/powerpoint/2010/main" val="34882353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91CED8-4269-81A2-0BDB-4A39F2BA9739}"/>
              </a:ext>
            </a:extLst>
          </p:cNvPr>
          <p:cNvSpPr>
            <a:spLocks noGrp="1"/>
          </p:cNvSpPr>
          <p:nvPr>
            <p:ph type="title"/>
          </p:nvPr>
        </p:nvSpPr>
        <p:spPr>
          <a:xfrm>
            <a:off x="360971" y="269179"/>
            <a:ext cx="8526322" cy="572700"/>
          </a:xfrm>
        </p:spPr>
        <p:txBody>
          <a:bodyPr/>
          <a:lstStyle/>
          <a:p>
            <a:r>
              <a:rPr lang="vi-VN" err="1"/>
              <a:t>Demo</a:t>
            </a:r>
            <a:r>
              <a:rPr lang="vi-VN"/>
              <a:t> 6: </a:t>
            </a:r>
            <a:r>
              <a:rPr lang="vi-VN" err="1">
                <a:solidFill>
                  <a:srgbClr val="000000"/>
                </a:solidFill>
              </a:rPr>
              <a:t>Testing</a:t>
            </a:r>
            <a:r>
              <a:rPr lang="vi-VN">
                <a:solidFill>
                  <a:srgbClr val="000000"/>
                </a:solidFill>
              </a:rPr>
              <a:t> </a:t>
            </a:r>
            <a:r>
              <a:rPr lang="vi-VN" err="1">
                <a:solidFill>
                  <a:srgbClr val="000000"/>
                </a:solidFill>
              </a:rPr>
              <a:t>Antivirus</a:t>
            </a:r>
            <a:r>
              <a:rPr lang="vi-VN">
                <a:solidFill>
                  <a:srgbClr val="000000"/>
                </a:solidFill>
              </a:rPr>
              <a:t> </a:t>
            </a:r>
            <a:r>
              <a:rPr lang="vi-VN" err="1">
                <a:solidFill>
                  <a:srgbClr val="000000"/>
                </a:solidFill>
              </a:rPr>
              <a:t>features</a:t>
            </a:r>
            <a:r>
              <a:rPr lang="vi-VN">
                <a:solidFill>
                  <a:srgbClr val="000000"/>
                </a:solidFill>
              </a:rPr>
              <a:t> </a:t>
            </a:r>
            <a:r>
              <a:rPr lang="vi-VN" err="1">
                <a:solidFill>
                  <a:srgbClr val="000000"/>
                </a:solidFill>
              </a:rPr>
              <a:t>on</a:t>
            </a:r>
            <a:r>
              <a:rPr lang="vi-VN">
                <a:solidFill>
                  <a:srgbClr val="000000"/>
                </a:solidFill>
              </a:rPr>
              <a:t> </a:t>
            </a:r>
            <a:r>
              <a:rPr lang="vi-VN" err="1">
                <a:solidFill>
                  <a:srgbClr val="000000"/>
                </a:solidFill>
              </a:rPr>
              <a:t>Linux</a:t>
            </a:r>
          </a:p>
        </p:txBody>
      </p:sp>
      <p:pic>
        <p:nvPicPr>
          <p:cNvPr id="3" name="Hình ảnh 2" descr="Ảnh có chứa văn bản, ảnh chụp màn hình, phần mềm, Biểu tượng máy tính&#10;&#10;Mô tả được tự động tạo">
            <a:extLst>
              <a:ext uri="{FF2B5EF4-FFF2-40B4-BE49-F238E27FC236}">
                <a16:creationId xmlns:a16="http://schemas.microsoft.com/office/drawing/2014/main" id="{5D4CAC4D-7E4D-2DDA-7A69-67FEA681B3DD}"/>
              </a:ext>
            </a:extLst>
          </p:cNvPr>
          <p:cNvPicPr>
            <a:picLocks noChangeAspect="1"/>
          </p:cNvPicPr>
          <p:nvPr/>
        </p:nvPicPr>
        <p:blipFill>
          <a:blip r:embed="rId2"/>
          <a:stretch>
            <a:fillRect/>
          </a:stretch>
        </p:blipFill>
        <p:spPr>
          <a:xfrm>
            <a:off x="426368" y="1443404"/>
            <a:ext cx="8366997" cy="2172945"/>
          </a:xfrm>
          <a:prstGeom prst="rect">
            <a:avLst/>
          </a:prstGeom>
        </p:spPr>
      </p:pic>
      <p:sp>
        <p:nvSpPr>
          <p:cNvPr id="8" name="Hộp Văn bản 7">
            <a:extLst>
              <a:ext uri="{FF2B5EF4-FFF2-40B4-BE49-F238E27FC236}">
                <a16:creationId xmlns:a16="http://schemas.microsoft.com/office/drawing/2014/main" id="{8BEDA1E1-5249-4303-D57A-D643A1E6070C}"/>
              </a:ext>
            </a:extLst>
          </p:cNvPr>
          <p:cNvSpPr txBox="1"/>
          <p:nvPr/>
        </p:nvSpPr>
        <p:spPr>
          <a:xfrm>
            <a:off x="3201865" y="3700096"/>
            <a:ext cx="2743199" cy="2308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900" err="1"/>
              <a:t>Alert</a:t>
            </a:r>
            <a:r>
              <a:rPr lang="vi-VN" sz="900"/>
              <a:t> </a:t>
            </a:r>
            <a:r>
              <a:rPr lang="vi-VN" sz="900" err="1"/>
              <a:t>on</a:t>
            </a:r>
            <a:r>
              <a:rPr lang="vi-VN" sz="900"/>
              <a:t> </a:t>
            </a:r>
            <a:r>
              <a:rPr lang="vi-VN" sz="900" err="1"/>
              <a:t>OpenEDR</a:t>
            </a:r>
            <a:r>
              <a:rPr lang="vi-VN" sz="900"/>
              <a:t> </a:t>
            </a:r>
            <a:r>
              <a:rPr lang="vi-VN" sz="900" err="1"/>
              <a:t>platform</a:t>
            </a:r>
            <a:endParaRPr lang="vi-VN" sz="900"/>
          </a:p>
        </p:txBody>
      </p:sp>
    </p:spTree>
    <p:extLst>
      <p:ext uri="{BB962C8B-B14F-4D97-AF65-F5344CB8AC3E}">
        <p14:creationId xmlns:p14="http://schemas.microsoft.com/office/powerpoint/2010/main" val="32672456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ình ảnh 4" descr="Thanks for watching free png 19767862 PNG">
            <a:extLst>
              <a:ext uri="{FF2B5EF4-FFF2-40B4-BE49-F238E27FC236}">
                <a16:creationId xmlns:a16="http://schemas.microsoft.com/office/drawing/2014/main" id="{65336B9E-6172-E7F8-1E62-743E3A8FEF27}"/>
              </a:ext>
            </a:extLst>
          </p:cNvPr>
          <p:cNvPicPr>
            <a:picLocks noChangeAspect="1"/>
          </p:cNvPicPr>
          <p:nvPr/>
        </p:nvPicPr>
        <p:blipFill>
          <a:blip r:embed="rId2"/>
          <a:stretch>
            <a:fillRect/>
          </a:stretch>
        </p:blipFill>
        <p:spPr>
          <a:xfrm>
            <a:off x="-2658" y="-763"/>
            <a:ext cx="9149315" cy="5145025"/>
          </a:xfrm>
          <a:prstGeom prst="rect">
            <a:avLst/>
          </a:prstGeom>
        </p:spPr>
      </p:pic>
    </p:spTree>
    <p:extLst>
      <p:ext uri="{BB962C8B-B14F-4D97-AF65-F5344CB8AC3E}">
        <p14:creationId xmlns:p14="http://schemas.microsoft.com/office/powerpoint/2010/main" val="1112574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39001-8845-33A4-3310-2BF90D0094EB}"/>
              </a:ext>
            </a:extLst>
          </p:cNvPr>
          <p:cNvSpPr>
            <a:spLocks noGrp="1"/>
          </p:cNvSpPr>
          <p:nvPr>
            <p:ph type="title"/>
          </p:nvPr>
        </p:nvSpPr>
        <p:spPr/>
        <p:txBody>
          <a:bodyPr/>
          <a:lstStyle/>
          <a:p>
            <a:r>
              <a:rPr lang="en-US"/>
              <a:t>PHẠM VI CÔNG VIỆC</a:t>
            </a:r>
          </a:p>
        </p:txBody>
      </p:sp>
      <p:sp>
        <p:nvSpPr>
          <p:cNvPr id="3" name="Text Placeholder 2">
            <a:extLst>
              <a:ext uri="{FF2B5EF4-FFF2-40B4-BE49-F238E27FC236}">
                <a16:creationId xmlns:a16="http://schemas.microsoft.com/office/drawing/2014/main" id="{1AE55616-D7A5-B3A6-3028-F5C4294F919E}"/>
              </a:ext>
            </a:extLst>
          </p:cNvPr>
          <p:cNvSpPr>
            <a:spLocks noGrp="1"/>
          </p:cNvSpPr>
          <p:nvPr>
            <p:ph type="body" idx="1"/>
          </p:nvPr>
        </p:nvSpPr>
        <p:spPr/>
        <p:txBody>
          <a:bodyPr/>
          <a:lstStyle/>
          <a:p>
            <a:r>
              <a:rPr lang="en-US" sz="1600" err="1"/>
              <a:t>Tìm</a:t>
            </a:r>
            <a:r>
              <a:rPr lang="en-US" sz="1600"/>
              <a:t> </a:t>
            </a:r>
            <a:r>
              <a:rPr lang="en-US" sz="1600" err="1"/>
              <a:t>hiểu</a:t>
            </a:r>
            <a:r>
              <a:rPr lang="en-US" sz="1600"/>
              <a:t> </a:t>
            </a:r>
            <a:r>
              <a:rPr lang="en-US" sz="1600" err="1"/>
              <a:t>về</a:t>
            </a:r>
            <a:r>
              <a:rPr lang="en-US" sz="1600"/>
              <a:t> </a:t>
            </a:r>
            <a:r>
              <a:rPr lang="en-US" sz="1600" err="1"/>
              <a:t>khả</a:t>
            </a:r>
            <a:r>
              <a:rPr lang="en-US" sz="1600"/>
              <a:t> </a:t>
            </a:r>
            <a:r>
              <a:rPr lang="en-US" sz="1600" err="1"/>
              <a:t>năng</a:t>
            </a:r>
            <a:r>
              <a:rPr lang="en-US" sz="1600"/>
              <a:t>, </a:t>
            </a:r>
            <a:r>
              <a:rPr lang="en-US" sz="1600" err="1"/>
              <a:t>tính</a:t>
            </a:r>
            <a:r>
              <a:rPr lang="en-US" sz="1600"/>
              <a:t> </a:t>
            </a:r>
            <a:r>
              <a:rPr lang="en-US" sz="1600" err="1"/>
              <a:t>năng</a:t>
            </a:r>
            <a:r>
              <a:rPr lang="en-US" sz="1600"/>
              <a:t>, </a:t>
            </a:r>
            <a:r>
              <a:rPr lang="en-US" sz="1600" err="1"/>
              <a:t>cách</a:t>
            </a:r>
            <a:r>
              <a:rPr lang="en-US" sz="1600"/>
              <a:t> </a:t>
            </a:r>
            <a:r>
              <a:rPr lang="en-US" sz="1600" err="1"/>
              <a:t>thức</a:t>
            </a:r>
            <a:r>
              <a:rPr lang="en-US" sz="1600"/>
              <a:t> </a:t>
            </a:r>
            <a:r>
              <a:rPr lang="en-US" sz="1600" err="1"/>
              <a:t>triển</a:t>
            </a:r>
            <a:r>
              <a:rPr lang="en-US" sz="1600"/>
              <a:t> </a:t>
            </a:r>
            <a:r>
              <a:rPr lang="en-US" sz="1600" err="1"/>
              <a:t>khai</a:t>
            </a:r>
            <a:r>
              <a:rPr lang="en-US" sz="1600"/>
              <a:t> </a:t>
            </a:r>
            <a:r>
              <a:rPr lang="en-US" sz="1600" err="1"/>
              <a:t>và</a:t>
            </a:r>
            <a:r>
              <a:rPr lang="en-US" sz="1600"/>
              <a:t> </a:t>
            </a:r>
            <a:r>
              <a:rPr lang="en-US" sz="1600" err="1"/>
              <a:t>hoạt</a:t>
            </a:r>
            <a:r>
              <a:rPr lang="en-US" sz="1600"/>
              <a:t> </a:t>
            </a:r>
            <a:r>
              <a:rPr lang="en-US" sz="1600" err="1"/>
              <a:t>động</a:t>
            </a:r>
            <a:r>
              <a:rPr lang="en-US" sz="1600"/>
              <a:t> </a:t>
            </a:r>
            <a:r>
              <a:rPr lang="en-US" sz="1600" err="1"/>
              <a:t>của</a:t>
            </a:r>
            <a:r>
              <a:rPr lang="en-US" sz="1600"/>
              <a:t> </a:t>
            </a:r>
            <a:r>
              <a:rPr lang="en-US" sz="1600" err="1"/>
              <a:t>OpenEDR</a:t>
            </a:r>
            <a:r>
              <a:rPr lang="en-US" sz="1600"/>
              <a:t>.</a:t>
            </a:r>
          </a:p>
          <a:p>
            <a:pPr marL="139700" indent="0">
              <a:buNone/>
            </a:pPr>
            <a:endParaRPr lang="en-US" sz="1600"/>
          </a:p>
          <a:p>
            <a:r>
              <a:rPr lang="en-US" sz="1600" err="1"/>
              <a:t>Lên</a:t>
            </a:r>
            <a:r>
              <a:rPr lang="en-US" sz="1600"/>
              <a:t> </a:t>
            </a:r>
            <a:r>
              <a:rPr lang="en-US" sz="1600" err="1"/>
              <a:t>kế</a:t>
            </a:r>
            <a:r>
              <a:rPr lang="en-US" sz="1600"/>
              <a:t> </a:t>
            </a:r>
            <a:r>
              <a:rPr lang="en-US" sz="1600" err="1"/>
              <a:t>hoạch</a:t>
            </a:r>
            <a:r>
              <a:rPr lang="en-US" sz="1600"/>
              <a:t> </a:t>
            </a:r>
            <a:r>
              <a:rPr lang="en-US" sz="1600" err="1"/>
              <a:t>và</a:t>
            </a:r>
            <a:r>
              <a:rPr lang="en-US" sz="1600"/>
              <a:t> </a:t>
            </a:r>
            <a:r>
              <a:rPr lang="en-US" sz="1600" err="1"/>
              <a:t>tiến</a:t>
            </a:r>
            <a:r>
              <a:rPr lang="en-US" sz="1600"/>
              <a:t> </a:t>
            </a:r>
            <a:r>
              <a:rPr lang="en-US" sz="1600" err="1"/>
              <a:t>hành</a:t>
            </a:r>
            <a:r>
              <a:rPr lang="en-US" sz="1600"/>
              <a:t> </a:t>
            </a:r>
            <a:r>
              <a:rPr lang="en-US" sz="1600" err="1"/>
              <a:t>triển</a:t>
            </a:r>
            <a:r>
              <a:rPr lang="en-US" sz="1600"/>
              <a:t> </a:t>
            </a:r>
            <a:r>
              <a:rPr lang="en-US" sz="1600" err="1"/>
              <a:t>khai</a:t>
            </a:r>
            <a:r>
              <a:rPr lang="en-US" sz="1600"/>
              <a:t> </a:t>
            </a:r>
            <a:r>
              <a:rPr lang="en-US" sz="1600" err="1"/>
              <a:t>OpenEDR</a:t>
            </a:r>
            <a:r>
              <a:rPr lang="en-US" sz="1600"/>
              <a:t> </a:t>
            </a:r>
            <a:r>
              <a:rPr lang="en-US" sz="1600" err="1"/>
              <a:t>trong</a:t>
            </a:r>
            <a:r>
              <a:rPr lang="en-US" sz="1600"/>
              <a:t> </a:t>
            </a:r>
            <a:r>
              <a:rPr lang="en-US" sz="1600" err="1"/>
              <a:t>môi</a:t>
            </a:r>
            <a:r>
              <a:rPr lang="en-US" sz="1600"/>
              <a:t> </a:t>
            </a:r>
            <a:r>
              <a:rPr lang="en-US" sz="1600" err="1"/>
              <a:t>trường</a:t>
            </a:r>
            <a:r>
              <a:rPr lang="en-US" sz="1600"/>
              <a:t> </a:t>
            </a:r>
            <a:r>
              <a:rPr lang="en-US" sz="1600" err="1"/>
              <a:t>có</a:t>
            </a:r>
            <a:r>
              <a:rPr lang="en-US" sz="1600"/>
              <a:t> </a:t>
            </a:r>
            <a:r>
              <a:rPr lang="en-US" sz="1600" err="1"/>
              <a:t>thể</a:t>
            </a:r>
            <a:r>
              <a:rPr lang="en-US" sz="1600"/>
              <a:t> </a:t>
            </a:r>
            <a:r>
              <a:rPr lang="en-US" sz="1600" err="1"/>
              <a:t>kiểm</a:t>
            </a:r>
            <a:r>
              <a:rPr lang="en-US" sz="1600"/>
              <a:t> </a:t>
            </a:r>
            <a:r>
              <a:rPr lang="en-US" sz="1600" err="1"/>
              <a:t>soát</a:t>
            </a:r>
            <a:r>
              <a:rPr lang="en-US" sz="1600"/>
              <a:t> </a:t>
            </a:r>
            <a:r>
              <a:rPr lang="en-US" sz="1600" err="1"/>
              <a:t>được</a:t>
            </a:r>
            <a:r>
              <a:rPr lang="en-US" sz="1600"/>
              <a:t> </a:t>
            </a:r>
            <a:r>
              <a:rPr lang="en-US" sz="1600" err="1"/>
              <a:t>như</a:t>
            </a:r>
            <a:r>
              <a:rPr lang="en-US" sz="1600"/>
              <a:t> </a:t>
            </a:r>
            <a:r>
              <a:rPr lang="en-US" sz="1600" err="1"/>
              <a:t>máy</a:t>
            </a:r>
            <a:r>
              <a:rPr lang="en-US" sz="1600"/>
              <a:t> </a:t>
            </a:r>
            <a:r>
              <a:rPr lang="en-US" sz="1600" err="1"/>
              <a:t>ảo</a:t>
            </a:r>
            <a:r>
              <a:rPr lang="en-US" sz="1600"/>
              <a:t>.​</a:t>
            </a:r>
          </a:p>
          <a:p>
            <a:endParaRPr lang="en-US" sz="1600"/>
          </a:p>
          <a:p>
            <a:r>
              <a:rPr lang="en-US" sz="1600" err="1"/>
              <a:t>Sử</a:t>
            </a:r>
            <a:r>
              <a:rPr lang="en-US" sz="1600"/>
              <a:t> </a:t>
            </a:r>
            <a:r>
              <a:rPr lang="en-US" sz="1600" err="1"/>
              <a:t>dụng</a:t>
            </a:r>
            <a:r>
              <a:rPr lang="en-US" sz="1600"/>
              <a:t> </a:t>
            </a:r>
            <a:r>
              <a:rPr lang="en-US" sz="1600" err="1"/>
              <a:t>các</a:t>
            </a:r>
            <a:r>
              <a:rPr lang="en-US" sz="1600"/>
              <a:t> </a:t>
            </a:r>
            <a:r>
              <a:rPr lang="en-US" sz="1600" err="1"/>
              <a:t>kịch</a:t>
            </a:r>
            <a:r>
              <a:rPr lang="en-US" sz="1600"/>
              <a:t> </a:t>
            </a:r>
            <a:r>
              <a:rPr lang="en-US" sz="1600" err="1"/>
              <a:t>bản</a:t>
            </a:r>
            <a:r>
              <a:rPr lang="en-US" sz="1600"/>
              <a:t> </a:t>
            </a:r>
            <a:r>
              <a:rPr lang="en-US" sz="1600" err="1"/>
              <a:t>tấn</a:t>
            </a:r>
            <a:r>
              <a:rPr lang="en-US" sz="1600"/>
              <a:t> </a:t>
            </a:r>
            <a:r>
              <a:rPr lang="en-US" sz="1600" err="1"/>
              <a:t>công</a:t>
            </a:r>
            <a:r>
              <a:rPr lang="en-US" sz="1600"/>
              <a:t> </a:t>
            </a:r>
            <a:r>
              <a:rPr lang="en-US" sz="1600" err="1"/>
              <a:t>của</a:t>
            </a:r>
            <a:r>
              <a:rPr lang="en-US" sz="1600"/>
              <a:t> </a:t>
            </a:r>
            <a:r>
              <a:rPr lang="en-US" sz="1600" b="1">
                <a:solidFill>
                  <a:srgbClr val="FF0000"/>
                </a:solidFill>
              </a:rPr>
              <a:t>MITRE ATT&amp;CK Framework</a:t>
            </a:r>
            <a:r>
              <a:rPr lang="en-US" sz="1600"/>
              <a:t> </a:t>
            </a:r>
            <a:r>
              <a:rPr lang="en-US" sz="1600" err="1"/>
              <a:t>để</a:t>
            </a:r>
            <a:r>
              <a:rPr lang="en-US" sz="1600"/>
              <a:t> </a:t>
            </a:r>
            <a:r>
              <a:rPr lang="en-US" sz="1600" err="1"/>
              <a:t>tiến</a:t>
            </a:r>
            <a:r>
              <a:rPr lang="en-US" sz="1600"/>
              <a:t> </a:t>
            </a:r>
            <a:r>
              <a:rPr lang="en-US" sz="1600" err="1"/>
              <a:t>hành</a:t>
            </a:r>
            <a:r>
              <a:rPr lang="en-US" sz="1600"/>
              <a:t> </a:t>
            </a:r>
            <a:r>
              <a:rPr lang="en-US" sz="1600" err="1"/>
              <a:t>tấn</a:t>
            </a:r>
            <a:r>
              <a:rPr lang="en-US" sz="1600"/>
              <a:t> </a:t>
            </a:r>
            <a:r>
              <a:rPr lang="en-US" sz="1600" err="1"/>
              <a:t>công</a:t>
            </a:r>
            <a:r>
              <a:rPr lang="en-US" sz="1600"/>
              <a:t> </a:t>
            </a:r>
            <a:r>
              <a:rPr lang="en-US" sz="1600" err="1"/>
              <a:t>vào</a:t>
            </a:r>
            <a:r>
              <a:rPr lang="en-US" sz="1600"/>
              <a:t> </a:t>
            </a:r>
            <a:r>
              <a:rPr lang="en-US" sz="1600" err="1"/>
              <a:t>các</a:t>
            </a:r>
            <a:r>
              <a:rPr lang="en-US" sz="1600"/>
              <a:t> </a:t>
            </a:r>
            <a:r>
              <a:rPr lang="en-US" sz="1600" err="1"/>
              <a:t>thiết</a:t>
            </a:r>
            <a:r>
              <a:rPr lang="en-US" sz="1600"/>
              <a:t> </a:t>
            </a:r>
            <a:r>
              <a:rPr lang="en-US" sz="1600" err="1"/>
              <a:t>bị</a:t>
            </a:r>
            <a:r>
              <a:rPr lang="en-US" sz="1600"/>
              <a:t> </a:t>
            </a:r>
            <a:r>
              <a:rPr lang="en-US" sz="1600" err="1"/>
              <a:t>có</a:t>
            </a:r>
            <a:r>
              <a:rPr lang="en-US" sz="1600"/>
              <a:t> </a:t>
            </a:r>
            <a:r>
              <a:rPr lang="en-US" sz="1600" err="1"/>
              <a:t>cài</a:t>
            </a:r>
            <a:r>
              <a:rPr lang="en-US" sz="1600"/>
              <a:t> </a:t>
            </a:r>
            <a:r>
              <a:rPr lang="en-US" sz="1600" err="1"/>
              <a:t>đặt</a:t>
            </a:r>
            <a:r>
              <a:rPr lang="en-US" sz="1600"/>
              <a:t> </a:t>
            </a:r>
            <a:r>
              <a:rPr lang="en-US" sz="1600" err="1"/>
              <a:t>OpenEDR</a:t>
            </a:r>
            <a:r>
              <a:rPr lang="en-US" sz="1600"/>
              <a:t> Agent. ​</a:t>
            </a:r>
          </a:p>
          <a:p>
            <a:endParaRPr lang="en-US" sz="1600"/>
          </a:p>
          <a:p>
            <a:r>
              <a:rPr lang="en-US" sz="1600" err="1"/>
              <a:t>Đánh</a:t>
            </a:r>
            <a:r>
              <a:rPr lang="en-US" sz="1600"/>
              <a:t> </a:t>
            </a:r>
            <a:r>
              <a:rPr lang="en-US" sz="1600" err="1"/>
              <a:t>giá</a:t>
            </a:r>
            <a:r>
              <a:rPr lang="en-US" sz="1600"/>
              <a:t> </a:t>
            </a:r>
            <a:r>
              <a:rPr lang="en-US" sz="1600" err="1"/>
              <a:t>khả</a:t>
            </a:r>
            <a:r>
              <a:rPr lang="en-US" sz="1600"/>
              <a:t> </a:t>
            </a:r>
            <a:r>
              <a:rPr lang="en-US" sz="1600" err="1"/>
              <a:t>năng</a:t>
            </a:r>
            <a:r>
              <a:rPr lang="en-US" sz="1600"/>
              <a:t> </a:t>
            </a:r>
            <a:r>
              <a:rPr lang="en-US" sz="1600" err="1"/>
              <a:t>bảo</a:t>
            </a:r>
            <a:r>
              <a:rPr lang="en-US" sz="1600"/>
              <a:t> </a:t>
            </a:r>
            <a:r>
              <a:rPr lang="en-US" sz="1600" err="1"/>
              <a:t>mật</a:t>
            </a:r>
            <a:r>
              <a:rPr lang="en-US" sz="1600"/>
              <a:t> </a:t>
            </a:r>
            <a:r>
              <a:rPr lang="en-US" sz="1600" err="1"/>
              <a:t>của</a:t>
            </a:r>
            <a:r>
              <a:rPr lang="en-US" sz="1600"/>
              <a:t> </a:t>
            </a:r>
            <a:r>
              <a:rPr lang="en-US" sz="1600" err="1"/>
              <a:t>OpenEDR</a:t>
            </a:r>
            <a:r>
              <a:rPr lang="en-US" sz="1600"/>
              <a:t>.</a:t>
            </a:r>
          </a:p>
        </p:txBody>
      </p:sp>
    </p:spTree>
    <p:extLst>
      <p:ext uri="{BB962C8B-B14F-4D97-AF65-F5344CB8AC3E}">
        <p14:creationId xmlns:p14="http://schemas.microsoft.com/office/powerpoint/2010/main" val="2483845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4"/>
          <p:cNvSpPr txBox="1">
            <a:spLocks noGrp="1"/>
          </p:cNvSpPr>
          <p:nvPr>
            <p:ph type="title"/>
          </p:nvPr>
        </p:nvSpPr>
        <p:spPr>
          <a:xfrm>
            <a:off x="1475100" y="3893600"/>
            <a:ext cx="7311300" cy="7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GIỚI THIỆU VỀ OPENEDR</a:t>
            </a:r>
          </a:p>
        </p:txBody>
      </p:sp>
      <p:sp>
        <p:nvSpPr>
          <p:cNvPr id="389" name="Google Shape;389;p34"/>
          <p:cNvSpPr txBox="1">
            <a:spLocks noGrp="1"/>
          </p:cNvSpPr>
          <p:nvPr>
            <p:ph type="title" idx="2"/>
          </p:nvPr>
        </p:nvSpPr>
        <p:spPr>
          <a:xfrm>
            <a:off x="357600" y="3830150"/>
            <a:ext cx="11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91" name="Google Shape;391;p34"/>
          <p:cNvSpPr/>
          <p:nvPr/>
        </p:nvSpPr>
        <p:spPr>
          <a:xfrm>
            <a:off x="4011100" y="267450"/>
            <a:ext cx="4775400" cy="628200"/>
          </a:xfrm>
          <a:prstGeom prst="rect">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cxnSp>
        <p:nvCxnSpPr>
          <p:cNvPr id="392" name="Google Shape;392;p34"/>
          <p:cNvCxnSpPr/>
          <p:nvPr/>
        </p:nvCxnSpPr>
        <p:spPr>
          <a:xfrm>
            <a:off x="0" y="3514600"/>
            <a:ext cx="405900" cy="0"/>
          </a:xfrm>
          <a:prstGeom prst="straightConnector1">
            <a:avLst/>
          </a:prstGeom>
          <a:noFill/>
          <a:ln w="9525" cap="flat" cmpd="sng">
            <a:solidFill>
              <a:schemeClr val="lt2"/>
            </a:solidFill>
            <a:prstDash val="solid"/>
            <a:round/>
            <a:headEnd type="none" w="med" len="med"/>
            <a:tailEnd type="none" w="med" len="med"/>
          </a:ln>
        </p:spPr>
      </p:cxnSp>
      <p:cxnSp>
        <p:nvCxnSpPr>
          <p:cNvPr id="393" name="Google Shape;393;p34"/>
          <p:cNvCxnSpPr/>
          <p:nvPr/>
        </p:nvCxnSpPr>
        <p:spPr>
          <a:xfrm>
            <a:off x="3975800" y="3514600"/>
            <a:ext cx="5181600" cy="0"/>
          </a:xfrm>
          <a:prstGeom prst="straightConnector1">
            <a:avLst/>
          </a:prstGeom>
          <a:noFill/>
          <a:ln w="9525" cap="flat" cmpd="sng">
            <a:solidFill>
              <a:schemeClr val="lt2"/>
            </a:solidFill>
            <a:prstDash val="solid"/>
            <a:round/>
            <a:headEnd type="none" w="med" len="med"/>
            <a:tailEnd type="none" w="med" len="med"/>
          </a:ln>
        </p:spPr>
      </p:cxnSp>
      <p:sp>
        <p:nvSpPr>
          <p:cNvPr id="394" name="Google Shape;394;p34"/>
          <p:cNvSpPr/>
          <p:nvPr/>
        </p:nvSpPr>
        <p:spPr>
          <a:xfrm>
            <a:off x="8717950" y="198900"/>
            <a:ext cx="137100" cy="13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pic>
        <p:nvPicPr>
          <p:cNvPr id="9" name="Picture Placeholder 8" descr="A hand writing an introduction&#10;&#10;Description automatically generated">
            <a:extLst>
              <a:ext uri="{FF2B5EF4-FFF2-40B4-BE49-F238E27FC236}">
                <a16:creationId xmlns:a16="http://schemas.microsoft.com/office/drawing/2014/main" id="{B945B0DA-9E3C-7202-9E22-24BF40D32EF9}"/>
              </a:ext>
            </a:extLst>
          </p:cNvPr>
          <p:cNvPicPr>
            <a:picLocks noGrp="1" noChangeAspect="1"/>
          </p:cNvPicPr>
          <p:nvPr>
            <p:ph type="pic" idx="3"/>
          </p:nvPr>
        </p:nvPicPr>
        <p:blipFill>
          <a:blip r:embed="rId3"/>
          <a:srcRect l="5074" r="5074"/>
          <a:stretch>
            <a:fillRect/>
          </a:stretch>
        </p:blipFill>
        <p:spPr/>
      </p:pic>
    </p:spTree>
    <p:extLst>
      <p:ext uri="{BB962C8B-B14F-4D97-AF65-F5344CB8AC3E}">
        <p14:creationId xmlns:p14="http://schemas.microsoft.com/office/powerpoint/2010/main" val="464947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cxnSp>
        <p:nvCxnSpPr>
          <p:cNvPr id="499" name="Google Shape;499;p41"/>
          <p:cNvCxnSpPr/>
          <p:nvPr/>
        </p:nvCxnSpPr>
        <p:spPr>
          <a:xfrm>
            <a:off x="8786500" y="4252437"/>
            <a:ext cx="376200" cy="0"/>
          </a:xfrm>
          <a:prstGeom prst="straightConnector1">
            <a:avLst/>
          </a:prstGeom>
          <a:noFill/>
          <a:ln w="9525" cap="flat" cmpd="sng">
            <a:solidFill>
              <a:schemeClr val="lt2"/>
            </a:solidFill>
            <a:prstDash val="solid"/>
            <a:round/>
            <a:headEnd type="none" w="med" len="med"/>
            <a:tailEnd type="none" w="med" len="med"/>
          </a:ln>
        </p:spPr>
      </p:cxnSp>
      <p:sp>
        <p:nvSpPr>
          <p:cNvPr id="6" name="Title 4">
            <a:extLst>
              <a:ext uri="{FF2B5EF4-FFF2-40B4-BE49-F238E27FC236}">
                <a16:creationId xmlns:a16="http://schemas.microsoft.com/office/drawing/2014/main" id="{CEC4F886-2554-B6DD-E58C-ADCCD137CA62}"/>
              </a:ext>
            </a:extLst>
          </p:cNvPr>
          <p:cNvSpPr>
            <a:spLocks noGrp="1"/>
          </p:cNvSpPr>
          <p:nvPr>
            <p:ph type="title"/>
          </p:nvPr>
        </p:nvSpPr>
        <p:spPr>
          <a:xfrm>
            <a:off x="361335" y="268781"/>
            <a:ext cx="8421326" cy="542492"/>
          </a:xfrm>
          <a:ln>
            <a:noFill/>
          </a:ln>
        </p:spPr>
        <p:txBody>
          <a:bodyPr/>
          <a:lstStyle/>
          <a:p>
            <a:pPr algn="l"/>
            <a:r>
              <a:rPr lang="en-US" sz="1800" err="1">
                <a:latin typeface="Fira Sans" panose="020B0503050000020004" pitchFamily="34" charset="0"/>
              </a:rPr>
              <a:t>Là</a:t>
            </a:r>
            <a:r>
              <a:rPr lang="en-US" sz="1800">
                <a:latin typeface="Fira Sans" panose="020B0503050000020004" pitchFamily="34" charset="0"/>
              </a:rPr>
              <a:t> </a:t>
            </a:r>
            <a:r>
              <a:rPr lang="en-US" sz="1800" err="1">
                <a:latin typeface="Fira Sans" panose="020B0503050000020004" pitchFamily="34" charset="0"/>
              </a:rPr>
              <a:t>giải</a:t>
            </a:r>
            <a:r>
              <a:rPr lang="en-US" sz="1800">
                <a:latin typeface="Fira Sans" panose="020B0503050000020004" pitchFamily="34" charset="0"/>
              </a:rPr>
              <a:t> </a:t>
            </a:r>
            <a:r>
              <a:rPr lang="en-US" sz="1800" err="1">
                <a:latin typeface="Fira Sans" panose="020B0503050000020004" pitchFamily="34" charset="0"/>
              </a:rPr>
              <a:t>pháp</a:t>
            </a:r>
            <a:r>
              <a:rPr lang="en-US" sz="1800">
                <a:latin typeface="Fira Sans" panose="020B0503050000020004" pitchFamily="34" charset="0"/>
              </a:rPr>
              <a:t> </a:t>
            </a:r>
            <a:r>
              <a:rPr lang="en-US" sz="1800" err="1">
                <a:latin typeface="Fira Sans" panose="020B0503050000020004" pitchFamily="34" charset="0"/>
              </a:rPr>
              <a:t>bảo</a:t>
            </a:r>
            <a:r>
              <a:rPr lang="en-US" sz="1800">
                <a:latin typeface="Fira Sans" panose="020B0503050000020004" pitchFamily="34" charset="0"/>
              </a:rPr>
              <a:t> </a:t>
            </a:r>
            <a:r>
              <a:rPr lang="en-US" sz="1800" err="1">
                <a:latin typeface="Fira Sans" panose="020B0503050000020004" pitchFamily="34" charset="0"/>
              </a:rPr>
              <a:t>mật</a:t>
            </a:r>
            <a:r>
              <a:rPr lang="en-US" sz="1800">
                <a:latin typeface="Fira Sans" panose="020B0503050000020004" pitchFamily="34" charset="0"/>
              </a:rPr>
              <a:t> </a:t>
            </a:r>
            <a:r>
              <a:rPr lang="en-US" sz="1800" err="1">
                <a:latin typeface="Fira Sans" panose="020B0503050000020004" pitchFamily="34" charset="0"/>
              </a:rPr>
              <a:t>có</a:t>
            </a:r>
            <a:r>
              <a:rPr lang="en-US" sz="1800">
                <a:latin typeface="Fira Sans" panose="020B0503050000020004" pitchFamily="34" charset="0"/>
              </a:rPr>
              <a:t> </a:t>
            </a:r>
            <a:r>
              <a:rPr lang="en-US" sz="1800" err="1">
                <a:latin typeface="Fira Sans" panose="020B0503050000020004" pitchFamily="34" charset="0"/>
              </a:rPr>
              <a:t>mã</a:t>
            </a:r>
            <a:r>
              <a:rPr lang="en-US" sz="1800">
                <a:latin typeface="Fira Sans" panose="020B0503050000020004" pitchFamily="34" charset="0"/>
              </a:rPr>
              <a:t> </a:t>
            </a:r>
            <a:r>
              <a:rPr lang="en-US" sz="1800" err="1">
                <a:latin typeface="Fira Sans" panose="020B0503050000020004" pitchFamily="34" charset="0"/>
              </a:rPr>
              <a:t>nguồn</a:t>
            </a:r>
            <a:r>
              <a:rPr lang="en-US" sz="1800">
                <a:latin typeface="Fira Sans" panose="020B0503050000020004" pitchFamily="34" charset="0"/>
              </a:rPr>
              <a:t> </a:t>
            </a:r>
            <a:r>
              <a:rPr lang="en-US" sz="1800" err="1">
                <a:latin typeface="Fira Sans" panose="020B0503050000020004" pitchFamily="34" charset="0"/>
              </a:rPr>
              <a:t>mở</a:t>
            </a:r>
            <a:r>
              <a:rPr lang="en-US" sz="1800">
                <a:latin typeface="Fira Sans" panose="020B0503050000020004" pitchFamily="34" charset="0"/>
              </a:rPr>
              <a:t>, </a:t>
            </a:r>
            <a:r>
              <a:rPr lang="en-US" sz="1800" err="1">
                <a:latin typeface="Fira Sans" panose="020B0503050000020004" pitchFamily="34" charset="0"/>
              </a:rPr>
              <a:t>miễn</a:t>
            </a:r>
            <a:r>
              <a:rPr lang="en-US" sz="1800">
                <a:latin typeface="Fira Sans" panose="020B0503050000020004" pitchFamily="34" charset="0"/>
              </a:rPr>
              <a:t> </a:t>
            </a:r>
            <a:r>
              <a:rPr lang="en-US" sz="1800" err="1">
                <a:latin typeface="Fira Sans" panose="020B0503050000020004" pitchFamily="34" charset="0"/>
              </a:rPr>
              <a:t>phí</a:t>
            </a:r>
            <a:r>
              <a:rPr lang="en-US" sz="1800">
                <a:latin typeface="Fira Sans" panose="020B0503050000020004" pitchFamily="34" charset="0"/>
              </a:rPr>
              <a:t> </a:t>
            </a:r>
            <a:r>
              <a:rPr lang="en-US" sz="1800" err="1">
                <a:latin typeface="Fira Sans" panose="020B0503050000020004" pitchFamily="34" charset="0"/>
              </a:rPr>
              <a:t>thử</a:t>
            </a:r>
            <a:r>
              <a:rPr lang="en-US" sz="1800">
                <a:latin typeface="Fira Sans" panose="020B0503050000020004" pitchFamily="34" charset="0"/>
              </a:rPr>
              <a:t> </a:t>
            </a:r>
            <a:r>
              <a:rPr lang="en-US" sz="1800" err="1">
                <a:latin typeface="Fira Sans" panose="020B0503050000020004" pitchFamily="34" charset="0"/>
              </a:rPr>
              <a:t>nghiệm</a:t>
            </a:r>
            <a:endParaRPr lang="en-US" sz="1800" b="0">
              <a:latin typeface="Fira Sans" panose="020B0503050000020004" pitchFamily="34" charset="0"/>
            </a:endParaRPr>
          </a:p>
        </p:txBody>
      </p:sp>
      <p:pic>
        <p:nvPicPr>
          <p:cNvPr id="8" name="Picture 7">
            <a:extLst>
              <a:ext uri="{FF2B5EF4-FFF2-40B4-BE49-F238E27FC236}">
                <a16:creationId xmlns:a16="http://schemas.microsoft.com/office/drawing/2014/main" id="{7E486239-2132-D247-EDE4-6B23769B5A69}"/>
              </a:ext>
            </a:extLst>
          </p:cNvPr>
          <p:cNvPicPr>
            <a:picLocks noChangeAspect="1"/>
          </p:cNvPicPr>
          <p:nvPr/>
        </p:nvPicPr>
        <p:blipFill>
          <a:blip r:embed="rId3"/>
          <a:stretch>
            <a:fillRect/>
          </a:stretch>
        </p:blipFill>
        <p:spPr>
          <a:xfrm>
            <a:off x="1985701" y="932739"/>
            <a:ext cx="5172594" cy="2073209"/>
          </a:xfrm>
          <a:prstGeom prst="rect">
            <a:avLst/>
          </a:prstGeom>
        </p:spPr>
      </p:pic>
      <p:pic>
        <p:nvPicPr>
          <p:cNvPr id="10" name="Picture 9">
            <a:extLst>
              <a:ext uri="{FF2B5EF4-FFF2-40B4-BE49-F238E27FC236}">
                <a16:creationId xmlns:a16="http://schemas.microsoft.com/office/drawing/2014/main" id="{2E13C4EF-8095-4570-3B92-BC60BB1F38D4}"/>
              </a:ext>
            </a:extLst>
          </p:cNvPr>
          <p:cNvPicPr>
            <a:picLocks noChangeAspect="1"/>
          </p:cNvPicPr>
          <p:nvPr/>
        </p:nvPicPr>
        <p:blipFill>
          <a:blip r:embed="rId4"/>
          <a:stretch>
            <a:fillRect/>
          </a:stretch>
        </p:blipFill>
        <p:spPr>
          <a:xfrm>
            <a:off x="361335" y="3005948"/>
            <a:ext cx="8421325" cy="166353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cxnSp>
        <p:nvCxnSpPr>
          <p:cNvPr id="499" name="Google Shape;499;p41"/>
          <p:cNvCxnSpPr/>
          <p:nvPr/>
        </p:nvCxnSpPr>
        <p:spPr>
          <a:xfrm>
            <a:off x="8786500" y="4252437"/>
            <a:ext cx="376200" cy="0"/>
          </a:xfrm>
          <a:prstGeom prst="straightConnector1">
            <a:avLst/>
          </a:prstGeom>
          <a:noFill/>
          <a:ln w="9525" cap="flat" cmpd="sng">
            <a:solidFill>
              <a:schemeClr val="lt2"/>
            </a:solidFill>
            <a:prstDash val="solid"/>
            <a:round/>
            <a:headEnd type="none" w="med" len="med"/>
            <a:tailEnd type="none" w="med" len="med"/>
          </a:ln>
        </p:spPr>
      </p:cxnSp>
      <p:pic>
        <p:nvPicPr>
          <p:cNvPr id="5" name="Picture 4">
            <a:extLst>
              <a:ext uri="{FF2B5EF4-FFF2-40B4-BE49-F238E27FC236}">
                <a16:creationId xmlns:a16="http://schemas.microsoft.com/office/drawing/2014/main" id="{0F39B7CA-0E66-1008-A35C-E711DCF950DD}"/>
              </a:ext>
            </a:extLst>
          </p:cNvPr>
          <p:cNvPicPr>
            <a:picLocks noChangeAspect="1"/>
          </p:cNvPicPr>
          <p:nvPr/>
        </p:nvPicPr>
        <p:blipFill>
          <a:blip r:embed="rId3"/>
          <a:stretch>
            <a:fillRect/>
          </a:stretch>
        </p:blipFill>
        <p:spPr>
          <a:xfrm>
            <a:off x="436976" y="987090"/>
            <a:ext cx="8270046" cy="3818357"/>
          </a:xfrm>
          <a:prstGeom prst="rect">
            <a:avLst/>
          </a:prstGeom>
        </p:spPr>
      </p:pic>
      <p:sp>
        <p:nvSpPr>
          <p:cNvPr id="6" name="Title 4">
            <a:extLst>
              <a:ext uri="{FF2B5EF4-FFF2-40B4-BE49-F238E27FC236}">
                <a16:creationId xmlns:a16="http://schemas.microsoft.com/office/drawing/2014/main" id="{CEC4F886-2554-B6DD-E58C-ADCCD137CA62}"/>
              </a:ext>
            </a:extLst>
          </p:cNvPr>
          <p:cNvSpPr>
            <a:spLocks noGrp="1"/>
          </p:cNvSpPr>
          <p:nvPr>
            <p:ph type="title"/>
          </p:nvPr>
        </p:nvSpPr>
        <p:spPr>
          <a:xfrm>
            <a:off x="361336" y="268780"/>
            <a:ext cx="8421326" cy="663959"/>
          </a:xfrm>
          <a:ln>
            <a:noFill/>
          </a:ln>
        </p:spPr>
        <p:txBody>
          <a:bodyPr/>
          <a:lstStyle/>
          <a:p>
            <a:pPr algn="l"/>
            <a:r>
              <a:rPr lang="en-US" sz="1800" err="1">
                <a:latin typeface="Fira Sans" panose="020B0503050000020004" pitchFamily="34" charset="0"/>
              </a:rPr>
              <a:t>Hiển</a:t>
            </a:r>
            <a:r>
              <a:rPr lang="en-US" sz="1800">
                <a:latin typeface="Fira Sans" panose="020B0503050000020004" pitchFamily="34" charset="0"/>
              </a:rPr>
              <a:t> </a:t>
            </a:r>
            <a:r>
              <a:rPr lang="en-US" sz="1800" err="1">
                <a:latin typeface="Fira Sans" panose="020B0503050000020004" pitchFamily="34" charset="0"/>
              </a:rPr>
              <a:t>thị</a:t>
            </a:r>
            <a:r>
              <a:rPr lang="en-US" sz="1800">
                <a:latin typeface="Fira Sans" panose="020B0503050000020004" pitchFamily="34" charset="0"/>
              </a:rPr>
              <a:t> </a:t>
            </a:r>
            <a:r>
              <a:rPr lang="en-US" sz="1800" err="1">
                <a:latin typeface="Fira Sans" panose="020B0503050000020004" pitchFamily="34" charset="0"/>
              </a:rPr>
              <a:t>trực</a:t>
            </a:r>
            <a:r>
              <a:rPr lang="en-US" sz="1800">
                <a:latin typeface="Fira Sans" panose="020B0503050000020004" pitchFamily="34" charset="0"/>
              </a:rPr>
              <a:t> </a:t>
            </a:r>
            <a:r>
              <a:rPr lang="en-US" sz="1800" err="1">
                <a:latin typeface="Fira Sans" panose="020B0503050000020004" pitchFamily="34" charset="0"/>
              </a:rPr>
              <a:t>quan</a:t>
            </a:r>
            <a:r>
              <a:rPr lang="en-US" sz="1800">
                <a:latin typeface="Fira Sans" panose="020B0503050000020004" pitchFamily="34" charset="0"/>
              </a:rPr>
              <a:t> </a:t>
            </a:r>
            <a:r>
              <a:rPr lang="en-US" sz="1800" err="1">
                <a:latin typeface="Fira Sans" panose="020B0503050000020004" pitchFamily="34" charset="0"/>
              </a:rPr>
              <a:t>các</a:t>
            </a:r>
            <a:r>
              <a:rPr lang="en-US" sz="1800">
                <a:latin typeface="Fira Sans" panose="020B0503050000020004" pitchFamily="34" charset="0"/>
              </a:rPr>
              <a:t> </a:t>
            </a:r>
            <a:r>
              <a:rPr lang="en-US" sz="1800" err="1">
                <a:latin typeface="Fira Sans" panose="020B0503050000020004" pitchFamily="34" charset="0"/>
              </a:rPr>
              <a:t>cảnh</a:t>
            </a:r>
            <a:r>
              <a:rPr lang="en-US" sz="1800">
                <a:latin typeface="Fira Sans" panose="020B0503050000020004" pitchFamily="34" charset="0"/>
              </a:rPr>
              <a:t> </a:t>
            </a:r>
            <a:r>
              <a:rPr lang="en-US" sz="1800" err="1">
                <a:latin typeface="Fira Sans" panose="020B0503050000020004" pitchFamily="34" charset="0"/>
              </a:rPr>
              <a:t>báo</a:t>
            </a:r>
            <a:r>
              <a:rPr lang="en-US" sz="1800">
                <a:latin typeface="Fira Sans" panose="020B0503050000020004" pitchFamily="34" charset="0"/>
              </a:rPr>
              <a:t> </a:t>
            </a:r>
            <a:r>
              <a:rPr lang="en-US" sz="1800" err="1">
                <a:latin typeface="Fira Sans" panose="020B0503050000020004" pitchFamily="34" charset="0"/>
              </a:rPr>
              <a:t>và</a:t>
            </a:r>
            <a:r>
              <a:rPr lang="en-US" sz="1800">
                <a:latin typeface="Fira Sans" panose="020B0503050000020004" pitchFamily="34" charset="0"/>
              </a:rPr>
              <a:t> </a:t>
            </a:r>
            <a:r>
              <a:rPr lang="en-US" sz="1800" err="1">
                <a:latin typeface="Fira Sans" panose="020B0503050000020004" pitchFamily="34" charset="0"/>
              </a:rPr>
              <a:t>phân</a:t>
            </a:r>
            <a:r>
              <a:rPr lang="en-US" sz="1800">
                <a:latin typeface="Fira Sans" panose="020B0503050000020004" pitchFamily="34" charset="0"/>
              </a:rPr>
              <a:t> </a:t>
            </a:r>
            <a:r>
              <a:rPr lang="en-US" sz="1800" err="1">
                <a:latin typeface="Fira Sans" panose="020B0503050000020004" pitchFamily="34" charset="0"/>
              </a:rPr>
              <a:t>loại</a:t>
            </a:r>
            <a:r>
              <a:rPr lang="en-US" sz="1800">
                <a:latin typeface="Fira Sans" panose="020B0503050000020004" pitchFamily="34" charset="0"/>
              </a:rPr>
              <a:t> </a:t>
            </a:r>
            <a:r>
              <a:rPr lang="en-US" sz="1800" err="1">
                <a:latin typeface="Fira Sans" panose="020B0503050000020004" pitchFamily="34" charset="0"/>
              </a:rPr>
              <a:t>chúng</a:t>
            </a:r>
            <a:r>
              <a:rPr lang="en-US" sz="1800">
                <a:latin typeface="Fira Sans" panose="020B0503050000020004" pitchFamily="34" charset="0"/>
              </a:rPr>
              <a:t> </a:t>
            </a:r>
            <a:r>
              <a:rPr lang="en-US" sz="1800" err="1">
                <a:latin typeface="Fira Sans" panose="020B0503050000020004" pitchFamily="34" charset="0"/>
              </a:rPr>
              <a:t>theo</a:t>
            </a:r>
            <a:r>
              <a:rPr lang="en-US" sz="1800">
                <a:latin typeface="Fira Sans" panose="020B0503050000020004" pitchFamily="34" charset="0"/>
              </a:rPr>
              <a:t> </a:t>
            </a:r>
            <a:r>
              <a:rPr lang="en-US" sz="1800" err="1">
                <a:latin typeface="Fira Sans" panose="020B0503050000020004" pitchFamily="34" charset="0"/>
              </a:rPr>
              <a:t>thời</a:t>
            </a:r>
            <a:r>
              <a:rPr lang="en-US" sz="1800">
                <a:latin typeface="Fira Sans" panose="020B0503050000020004" pitchFamily="34" charset="0"/>
              </a:rPr>
              <a:t> </a:t>
            </a:r>
            <a:r>
              <a:rPr lang="en-US" sz="1800" err="1">
                <a:latin typeface="Fira Sans" panose="020B0503050000020004" pitchFamily="34" charset="0"/>
              </a:rPr>
              <a:t>gian</a:t>
            </a:r>
            <a:r>
              <a:rPr lang="en-US" sz="1800">
                <a:latin typeface="Fira Sans" panose="020B0503050000020004" pitchFamily="34" charset="0"/>
              </a:rPr>
              <a:t> </a:t>
            </a:r>
            <a:r>
              <a:rPr lang="en-US" sz="1800" err="1">
                <a:latin typeface="Fira Sans" panose="020B0503050000020004" pitchFamily="34" charset="0"/>
              </a:rPr>
              <a:t>thực</a:t>
            </a:r>
            <a:r>
              <a:rPr lang="en-US" sz="1800">
                <a:latin typeface="Fira Sans" panose="020B0503050000020004" pitchFamily="34" charset="0"/>
              </a:rPr>
              <a:t> </a:t>
            </a:r>
            <a:r>
              <a:rPr lang="en-US" sz="1800" err="1">
                <a:latin typeface="Fira Sans" panose="020B0503050000020004" pitchFamily="34" charset="0"/>
              </a:rPr>
              <a:t>giúp</a:t>
            </a:r>
            <a:r>
              <a:rPr lang="en-US" sz="1800">
                <a:latin typeface="Fira Sans" panose="020B0503050000020004" pitchFamily="34" charset="0"/>
              </a:rPr>
              <a:t> </a:t>
            </a:r>
            <a:r>
              <a:rPr lang="en-US" sz="1800" err="1">
                <a:latin typeface="Fira Sans" panose="020B0503050000020004" pitchFamily="34" charset="0"/>
              </a:rPr>
              <a:t>người</a:t>
            </a:r>
            <a:r>
              <a:rPr lang="en-US" sz="1800">
                <a:latin typeface="Fira Sans" panose="020B0503050000020004" pitchFamily="34" charset="0"/>
              </a:rPr>
              <a:t> </a:t>
            </a:r>
            <a:r>
              <a:rPr lang="en-US" sz="1800" err="1">
                <a:latin typeface="Fira Sans" panose="020B0503050000020004" pitchFamily="34" charset="0"/>
              </a:rPr>
              <a:t>dùng</a:t>
            </a:r>
            <a:r>
              <a:rPr lang="en-US" sz="1800">
                <a:latin typeface="Fira Sans" panose="020B0503050000020004" pitchFamily="34" charset="0"/>
              </a:rPr>
              <a:t> </a:t>
            </a:r>
            <a:r>
              <a:rPr lang="en-US" sz="1800" err="1">
                <a:latin typeface="Fira Sans" panose="020B0503050000020004" pitchFamily="34" charset="0"/>
              </a:rPr>
              <a:t>dễ</a:t>
            </a:r>
            <a:r>
              <a:rPr lang="en-US" sz="1800">
                <a:latin typeface="Fira Sans" panose="020B0503050000020004" pitchFamily="34" charset="0"/>
              </a:rPr>
              <a:t> </a:t>
            </a:r>
            <a:r>
              <a:rPr lang="en-US" sz="1800" err="1">
                <a:latin typeface="Fira Sans" panose="020B0503050000020004" pitchFamily="34" charset="0"/>
              </a:rPr>
              <a:t>dàng</a:t>
            </a:r>
            <a:r>
              <a:rPr lang="en-US" sz="1800">
                <a:latin typeface="Fira Sans" panose="020B0503050000020004" pitchFamily="34" charset="0"/>
              </a:rPr>
              <a:t> </a:t>
            </a:r>
            <a:r>
              <a:rPr lang="en-US" sz="1800" err="1">
                <a:latin typeface="Fira Sans" panose="020B0503050000020004" pitchFamily="34" charset="0"/>
              </a:rPr>
              <a:t>giám</a:t>
            </a:r>
            <a:r>
              <a:rPr lang="en-US" sz="1800">
                <a:latin typeface="Fira Sans" panose="020B0503050000020004" pitchFamily="34" charset="0"/>
              </a:rPr>
              <a:t> </a:t>
            </a:r>
            <a:r>
              <a:rPr lang="en-US" sz="1800" err="1">
                <a:latin typeface="Fira Sans" panose="020B0503050000020004" pitchFamily="34" charset="0"/>
              </a:rPr>
              <a:t>sát</a:t>
            </a:r>
            <a:r>
              <a:rPr lang="en-US" sz="1800">
                <a:latin typeface="Fira Sans" panose="020B0503050000020004" pitchFamily="34" charset="0"/>
              </a:rPr>
              <a:t> </a:t>
            </a:r>
            <a:r>
              <a:rPr lang="en-US" sz="1800" err="1">
                <a:latin typeface="Fira Sans" panose="020B0503050000020004" pitchFamily="34" charset="0"/>
              </a:rPr>
              <a:t>và</a:t>
            </a:r>
            <a:r>
              <a:rPr lang="en-US" sz="1800">
                <a:latin typeface="Fira Sans" panose="020B0503050000020004" pitchFamily="34" charset="0"/>
              </a:rPr>
              <a:t> </a:t>
            </a:r>
            <a:r>
              <a:rPr lang="en-US" sz="1800" err="1">
                <a:latin typeface="Fira Sans" panose="020B0503050000020004" pitchFamily="34" charset="0"/>
              </a:rPr>
              <a:t>quản</a:t>
            </a:r>
            <a:r>
              <a:rPr lang="en-US" sz="1800">
                <a:latin typeface="Fira Sans" panose="020B0503050000020004" pitchFamily="34" charset="0"/>
              </a:rPr>
              <a:t> </a:t>
            </a:r>
            <a:r>
              <a:rPr lang="en-US" sz="1800" err="1">
                <a:latin typeface="Fira Sans" panose="020B0503050000020004" pitchFamily="34" charset="0"/>
              </a:rPr>
              <a:t>lý</a:t>
            </a:r>
            <a:r>
              <a:rPr lang="en-US" sz="1800">
                <a:latin typeface="Fira Sans" panose="020B0503050000020004" pitchFamily="34" charset="0"/>
              </a:rPr>
              <a:t> </a:t>
            </a:r>
            <a:r>
              <a:rPr lang="en-US" sz="1800" err="1">
                <a:latin typeface="Fira Sans" panose="020B0503050000020004" pitchFamily="34" charset="0"/>
              </a:rPr>
              <a:t>các</a:t>
            </a:r>
            <a:r>
              <a:rPr lang="en-US" sz="1800">
                <a:latin typeface="Fira Sans" panose="020B0503050000020004" pitchFamily="34" charset="0"/>
              </a:rPr>
              <a:t> </a:t>
            </a:r>
            <a:r>
              <a:rPr lang="en-US" sz="1800" err="1">
                <a:latin typeface="Fira Sans" panose="020B0503050000020004" pitchFamily="34" charset="0"/>
              </a:rPr>
              <a:t>sự</a:t>
            </a:r>
            <a:r>
              <a:rPr lang="en-US" sz="1800">
                <a:latin typeface="Fira Sans" panose="020B0503050000020004" pitchFamily="34" charset="0"/>
              </a:rPr>
              <a:t> </a:t>
            </a:r>
            <a:r>
              <a:rPr lang="en-US" sz="1800" err="1">
                <a:latin typeface="Fira Sans" panose="020B0503050000020004" pitchFamily="34" charset="0"/>
              </a:rPr>
              <a:t>kiện</a:t>
            </a:r>
            <a:r>
              <a:rPr lang="en-US" sz="1800">
                <a:latin typeface="Fira Sans" panose="020B0503050000020004" pitchFamily="34" charset="0"/>
              </a:rPr>
              <a:t> </a:t>
            </a:r>
            <a:r>
              <a:rPr lang="en-US" sz="1800" err="1">
                <a:latin typeface="Fira Sans" panose="020B0503050000020004" pitchFamily="34" charset="0"/>
              </a:rPr>
              <a:t>bảo</a:t>
            </a:r>
            <a:r>
              <a:rPr lang="en-US" sz="1800">
                <a:latin typeface="Fira Sans" panose="020B0503050000020004" pitchFamily="34" charset="0"/>
              </a:rPr>
              <a:t> </a:t>
            </a:r>
            <a:r>
              <a:rPr lang="en-US" sz="1800" err="1">
                <a:latin typeface="Fira Sans" panose="020B0503050000020004" pitchFamily="34" charset="0"/>
              </a:rPr>
              <a:t>mật</a:t>
            </a:r>
            <a:endParaRPr lang="en-US" sz="1800" b="0">
              <a:latin typeface="Fira Sans" panose="020B0503050000020004" pitchFamily="34" charset="0"/>
            </a:endParaRPr>
          </a:p>
        </p:txBody>
      </p:sp>
    </p:spTree>
    <p:extLst>
      <p:ext uri="{BB962C8B-B14F-4D97-AF65-F5344CB8AC3E}">
        <p14:creationId xmlns:p14="http://schemas.microsoft.com/office/powerpoint/2010/main" val="4147481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F1593CB-72AF-3DC1-F6E2-F9B3F542FA04}"/>
              </a:ext>
            </a:extLst>
          </p:cNvPr>
          <p:cNvSpPr>
            <a:spLocks noGrp="1"/>
          </p:cNvSpPr>
          <p:nvPr>
            <p:ph type="title"/>
          </p:nvPr>
        </p:nvSpPr>
        <p:spPr>
          <a:xfrm>
            <a:off x="361337" y="271843"/>
            <a:ext cx="8421326" cy="757156"/>
          </a:xfrm>
        </p:spPr>
        <p:txBody>
          <a:bodyPr/>
          <a:lstStyle/>
          <a:p>
            <a:r>
              <a:rPr lang="en-US" sz="1800" b="0" err="1">
                <a:latin typeface="Fira Sans" panose="020B0503050000020004" pitchFamily="34" charset="0"/>
              </a:rPr>
              <a:t>Tích</a:t>
            </a:r>
            <a:r>
              <a:rPr lang="en-US" sz="1800" b="0">
                <a:latin typeface="Fira Sans" panose="020B0503050000020004" pitchFamily="34" charset="0"/>
              </a:rPr>
              <a:t> </a:t>
            </a:r>
            <a:r>
              <a:rPr lang="en-US" sz="1800" b="0" err="1">
                <a:latin typeface="Fira Sans" panose="020B0503050000020004" pitchFamily="34" charset="0"/>
              </a:rPr>
              <a:t>hợp</a:t>
            </a:r>
            <a:r>
              <a:rPr lang="en-US" sz="1800" b="0">
                <a:latin typeface="Fira Sans" panose="020B0503050000020004" pitchFamily="34" charset="0"/>
              </a:rPr>
              <a:t> Antivirus </a:t>
            </a:r>
            <a:r>
              <a:rPr lang="en-US" sz="1800" b="0" err="1">
                <a:latin typeface="Fira Sans" panose="020B0503050000020004" pitchFamily="34" charset="0"/>
              </a:rPr>
              <a:t>và</a:t>
            </a:r>
            <a:r>
              <a:rPr lang="en-US" sz="1800" b="0">
                <a:latin typeface="Fira Sans" panose="020B0503050000020004" pitchFamily="34" charset="0"/>
              </a:rPr>
              <a:t> </a:t>
            </a:r>
            <a:r>
              <a:rPr lang="en-US" sz="1800" b="0" err="1">
                <a:latin typeface="Fira Sans" panose="020B0503050000020004" pitchFamily="34" charset="0"/>
              </a:rPr>
              <a:t>kiểm</a:t>
            </a:r>
            <a:r>
              <a:rPr lang="en-US" sz="1800" b="0">
                <a:latin typeface="Fira Sans" panose="020B0503050000020004" pitchFamily="34" charset="0"/>
              </a:rPr>
              <a:t> </a:t>
            </a:r>
            <a:r>
              <a:rPr lang="en-US" sz="1800" b="0" err="1">
                <a:latin typeface="Fira Sans" panose="020B0503050000020004" pitchFamily="34" charset="0"/>
              </a:rPr>
              <a:t>soát</a:t>
            </a:r>
            <a:r>
              <a:rPr lang="en-US" sz="1800" b="0">
                <a:latin typeface="Fira Sans" panose="020B0503050000020004" pitchFamily="34" charset="0"/>
              </a:rPr>
              <a:t> </a:t>
            </a:r>
            <a:r>
              <a:rPr lang="en-US" sz="1800" b="0" err="1">
                <a:latin typeface="Fira Sans" panose="020B0503050000020004" pitchFamily="34" charset="0"/>
              </a:rPr>
              <a:t>các</a:t>
            </a:r>
            <a:r>
              <a:rPr lang="en-US" sz="1800" b="0">
                <a:latin typeface="Fira Sans" panose="020B0503050000020004" pitchFamily="34" charset="0"/>
              </a:rPr>
              <a:t> </a:t>
            </a:r>
            <a:r>
              <a:rPr lang="en-US" sz="1800" b="0" err="1">
                <a:latin typeface="Fira Sans" panose="020B0503050000020004" pitchFamily="34" charset="0"/>
              </a:rPr>
              <a:t>sự</a:t>
            </a:r>
            <a:r>
              <a:rPr lang="en-US" sz="1800" b="0">
                <a:latin typeface="Fira Sans" panose="020B0503050000020004" pitchFamily="34" charset="0"/>
              </a:rPr>
              <a:t> </a:t>
            </a:r>
            <a:r>
              <a:rPr lang="en-US" sz="1800" b="0" err="1">
                <a:latin typeface="Fira Sans" panose="020B0503050000020004" pitchFamily="34" charset="0"/>
              </a:rPr>
              <a:t>kiện</a:t>
            </a:r>
            <a:r>
              <a:rPr lang="en-US" sz="1800" b="0">
                <a:latin typeface="Fira Sans" panose="020B0503050000020004" pitchFamily="34" charset="0"/>
              </a:rPr>
              <a:t> </a:t>
            </a:r>
            <a:r>
              <a:rPr lang="en-US" sz="1800" b="0" err="1">
                <a:latin typeface="Fira Sans" panose="020B0503050000020004" pitchFamily="34" charset="0"/>
              </a:rPr>
              <a:t>từ</a:t>
            </a:r>
            <a:r>
              <a:rPr lang="en-US" sz="1800" b="0">
                <a:latin typeface="Fira Sans" panose="020B0503050000020004" pitchFamily="34" charset="0"/>
              </a:rPr>
              <a:t> </a:t>
            </a:r>
            <a:r>
              <a:rPr lang="en-US" sz="1800" b="0" err="1">
                <a:latin typeface="Fira Sans" panose="020B0503050000020004" pitchFamily="34" charset="0"/>
              </a:rPr>
              <a:t>các</a:t>
            </a:r>
            <a:r>
              <a:rPr lang="en-US" sz="1800" b="0">
                <a:latin typeface="Fira Sans" panose="020B0503050000020004" pitchFamily="34" charset="0"/>
              </a:rPr>
              <a:t> </a:t>
            </a:r>
            <a:r>
              <a:rPr lang="en-US" sz="1800" b="0" err="1">
                <a:latin typeface="Fira Sans" panose="020B0503050000020004" pitchFamily="34" charset="0"/>
              </a:rPr>
              <a:t>giải</a:t>
            </a:r>
            <a:r>
              <a:rPr lang="en-US" sz="1800" b="0">
                <a:latin typeface="Fira Sans" panose="020B0503050000020004" pitchFamily="34" charset="0"/>
              </a:rPr>
              <a:t> </a:t>
            </a:r>
            <a:r>
              <a:rPr lang="en-US" sz="1800" b="0" err="1">
                <a:latin typeface="Fira Sans" panose="020B0503050000020004" pitchFamily="34" charset="0"/>
              </a:rPr>
              <a:t>pháp</a:t>
            </a:r>
            <a:r>
              <a:rPr lang="en-US" sz="1800" b="0">
                <a:latin typeface="Fira Sans" panose="020B0503050000020004" pitchFamily="34" charset="0"/>
              </a:rPr>
              <a:t> </a:t>
            </a:r>
            <a:r>
              <a:rPr lang="en-US" sz="1800" b="0" err="1">
                <a:latin typeface="Fira Sans" panose="020B0503050000020004" pitchFamily="34" charset="0"/>
              </a:rPr>
              <a:t>bảo</a:t>
            </a:r>
            <a:r>
              <a:rPr lang="en-US" sz="1800" b="0">
                <a:latin typeface="Fira Sans" panose="020B0503050000020004" pitchFamily="34" charset="0"/>
              </a:rPr>
              <a:t> </a:t>
            </a:r>
            <a:r>
              <a:rPr lang="en-US" sz="1800" b="0" err="1">
                <a:latin typeface="Fira Sans" panose="020B0503050000020004" pitchFamily="34" charset="0"/>
              </a:rPr>
              <a:t>mật</a:t>
            </a:r>
            <a:r>
              <a:rPr lang="en-US" sz="1800" b="0">
                <a:latin typeface="Fira Sans" panose="020B0503050000020004" pitchFamily="34" charset="0"/>
              </a:rPr>
              <a:t> </a:t>
            </a:r>
            <a:r>
              <a:rPr lang="en-US" sz="1800" b="0" err="1">
                <a:latin typeface="Fira Sans" panose="020B0503050000020004" pitchFamily="34" charset="0"/>
              </a:rPr>
              <a:t>như</a:t>
            </a:r>
            <a:r>
              <a:rPr lang="en-US" sz="1800" b="0">
                <a:latin typeface="Fira Sans" panose="020B0503050000020004" pitchFamily="34" charset="0"/>
              </a:rPr>
              <a:t> HIPS, Firewall, … </a:t>
            </a:r>
            <a:r>
              <a:rPr lang="en-US" sz="1800" b="0" err="1">
                <a:latin typeface="Fira Sans" panose="020B0503050000020004" pitchFamily="34" charset="0"/>
              </a:rPr>
              <a:t>giúp</a:t>
            </a:r>
            <a:r>
              <a:rPr lang="en-US" sz="1800" b="0">
                <a:latin typeface="Fira Sans" panose="020B0503050000020004" pitchFamily="34" charset="0"/>
              </a:rPr>
              <a:t> </a:t>
            </a:r>
            <a:r>
              <a:rPr lang="en-US" sz="1800" b="0" err="1">
                <a:latin typeface="Fira Sans" panose="020B0503050000020004" pitchFamily="34" charset="0"/>
              </a:rPr>
              <a:t>triển</a:t>
            </a:r>
            <a:r>
              <a:rPr lang="en-US" sz="1800" b="0">
                <a:latin typeface="Fira Sans" panose="020B0503050000020004" pitchFamily="34" charset="0"/>
              </a:rPr>
              <a:t> </a:t>
            </a:r>
            <a:r>
              <a:rPr lang="en-US" sz="1800" b="0" err="1">
                <a:latin typeface="Fira Sans" panose="020B0503050000020004" pitchFamily="34" charset="0"/>
              </a:rPr>
              <a:t>khai</a:t>
            </a:r>
            <a:r>
              <a:rPr lang="en-US" sz="1800" b="0">
                <a:latin typeface="Fira Sans" panose="020B0503050000020004" pitchFamily="34" charset="0"/>
              </a:rPr>
              <a:t> </a:t>
            </a:r>
            <a:r>
              <a:rPr lang="en-US" sz="1800" b="0" err="1">
                <a:latin typeface="Fira Sans" panose="020B0503050000020004" pitchFamily="34" charset="0"/>
              </a:rPr>
              <a:t>hệ</a:t>
            </a:r>
            <a:r>
              <a:rPr lang="en-US" sz="1800" b="0">
                <a:latin typeface="Fira Sans" panose="020B0503050000020004" pitchFamily="34" charset="0"/>
              </a:rPr>
              <a:t> </a:t>
            </a:r>
            <a:r>
              <a:rPr lang="en-US" sz="1800" b="0" err="1">
                <a:latin typeface="Fira Sans" panose="020B0503050000020004" pitchFamily="34" charset="0"/>
              </a:rPr>
              <a:t>thống</a:t>
            </a:r>
            <a:r>
              <a:rPr lang="en-US" sz="1800" b="0">
                <a:latin typeface="Fira Sans" panose="020B0503050000020004" pitchFamily="34" charset="0"/>
              </a:rPr>
              <a:t> </a:t>
            </a:r>
            <a:r>
              <a:rPr lang="en-US" sz="1800" b="0" err="1">
                <a:latin typeface="Fira Sans" panose="020B0503050000020004" pitchFamily="34" charset="0"/>
              </a:rPr>
              <a:t>bảo</a:t>
            </a:r>
            <a:r>
              <a:rPr lang="en-US" sz="1800" b="0">
                <a:latin typeface="Fira Sans" panose="020B0503050000020004" pitchFamily="34" charset="0"/>
              </a:rPr>
              <a:t> </a:t>
            </a:r>
            <a:r>
              <a:rPr lang="en-US" sz="1800" b="0" err="1">
                <a:latin typeface="Fira Sans" panose="020B0503050000020004" pitchFamily="34" charset="0"/>
              </a:rPr>
              <a:t>mật</a:t>
            </a:r>
            <a:r>
              <a:rPr lang="en-US" sz="1800" b="0">
                <a:latin typeface="Fira Sans" panose="020B0503050000020004" pitchFamily="34" charset="0"/>
              </a:rPr>
              <a:t> </a:t>
            </a:r>
            <a:r>
              <a:rPr lang="en-US" sz="1800" b="0" err="1">
                <a:latin typeface="Fira Sans" panose="020B0503050000020004" pitchFamily="34" charset="0"/>
              </a:rPr>
              <a:t>trở</a:t>
            </a:r>
            <a:r>
              <a:rPr lang="en-US" sz="1800" b="0">
                <a:latin typeface="Fira Sans" panose="020B0503050000020004" pitchFamily="34" charset="0"/>
              </a:rPr>
              <a:t> </a:t>
            </a:r>
            <a:r>
              <a:rPr lang="en-US" sz="1800" b="0" err="1">
                <a:latin typeface="Fira Sans" panose="020B0503050000020004" pitchFamily="34" charset="0"/>
              </a:rPr>
              <a:t>nên</a:t>
            </a:r>
            <a:r>
              <a:rPr lang="en-US" sz="1800" b="0">
                <a:latin typeface="Fira Sans" panose="020B0503050000020004" pitchFamily="34" charset="0"/>
              </a:rPr>
              <a:t> </a:t>
            </a:r>
            <a:r>
              <a:rPr lang="en-US" sz="1800" b="0" err="1">
                <a:latin typeface="Fira Sans" panose="020B0503050000020004" pitchFamily="34" charset="0"/>
              </a:rPr>
              <a:t>đơn</a:t>
            </a:r>
            <a:r>
              <a:rPr lang="en-US" sz="1800" b="0">
                <a:latin typeface="Fira Sans" panose="020B0503050000020004" pitchFamily="34" charset="0"/>
              </a:rPr>
              <a:t> </a:t>
            </a:r>
            <a:r>
              <a:rPr lang="en-US" sz="1800" b="0" err="1">
                <a:latin typeface="Fira Sans" panose="020B0503050000020004" pitchFamily="34" charset="0"/>
              </a:rPr>
              <a:t>giản</a:t>
            </a:r>
            <a:r>
              <a:rPr lang="en-US" sz="1800" b="0">
                <a:latin typeface="Fira Sans" panose="020B0503050000020004" pitchFamily="34" charset="0"/>
              </a:rPr>
              <a:t> </a:t>
            </a:r>
            <a:r>
              <a:rPr lang="en-US" sz="1800" b="0" err="1">
                <a:latin typeface="Fira Sans" panose="020B0503050000020004" pitchFamily="34" charset="0"/>
              </a:rPr>
              <a:t>hơn</a:t>
            </a:r>
            <a:endParaRPr lang="en-US" sz="1800" b="0">
              <a:latin typeface="Fira Sans" panose="020B0503050000020004" pitchFamily="34" charset="0"/>
            </a:endParaRPr>
          </a:p>
        </p:txBody>
      </p:sp>
      <p:pic>
        <p:nvPicPr>
          <p:cNvPr id="8" name="Picture 7">
            <a:extLst>
              <a:ext uri="{FF2B5EF4-FFF2-40B4-BE49-F238E27FC236}">
                <a16:creationId xmlns:a16="http://schemas.microsoft.com/office/drawing/2014/main" id="{0E48A5B2-9759-8446-F961-63184615438B}"/>
              </a:ext>
            </a:extLst>
          </p:cNvPr>
          <p:cNvPicPr>
            <a:picLocks noChangeAspect="1"/>
          </p:cNvPicPr>
          <p:nvPr/>
        </p:nvPicPr>
        <p:blipFill>
          <a:blip r:embed="rId3"/>
          <a:stretch>
            <a:fillRect/>
          </a:stretch>
        </p:blipFill>
        <p:spPr>
          <a:xfrm>
            <a:off x="361337" y="1370014"/>
            <a:ext cx="3477110" cy="866896"/>
          </a:xfrm>
          <a:prstGeom prst="rect">
            <a:avLst/>
          </a:prstGeom>
        </p:spPr>
      </p:pic>
      <p:pic>
        <p:nvPicPr>
          <p:cNvPr id="10" name="Picture 9">
            <a:extLst>
              <a:ext uri="{FF2B5EF4-FFF2-40B4-BE49-F238E27FC236}">
                <a16:creationId xmlns:a16="http://schemas.microsoft.com/office/drawing/2014/main" id="{1EFBFE7E-EDA8-8B4E-72CC-C985443954DB}"/>
              </a:ext>
            </a:extLst>
          </p:cNvPr>
          <p:cNvPicPr>
            <a:picLocks noChangeAspect="1"/>
          </p:cNvPicPr>
          <p:nvPr/>
        </p:nvPicPr>
        <p:blipFill>
          <a:blip r:embed="rId4"/>
          <a:stretch>
            <a:fillRect/>
          </a:stretch>
        </p:blipFill>
        <p:spPr>
          <a:xfrm>
            <a:off x="3120129" y="1989092"/>
            <a:ext cx="5557832" cy="2817971"/>
          </a:xfrm>
          <a:prstGeom prst="rect">
            <a:avLst/>
          </a:prstGeom>
        </p:spPr>
      </p:pic>
    </p:spTree>
    <p:extLst>
      <p:ext uri="{BB962C8B-B14F-4D97-AF65-F5344CB8AC3E}">
        <p14:creationId xmlns:p14="http://schemas.microsoft.com/office/powerpoint/2010/main" val="3063941061"/>
      </p:ext>
    </p:extLst>
  </p:cSld>
  <p:clrMapOvr>
    <a:masterClrMapping/>
  </p:clrMapOvr>
</p:sld>
</file>

<file path=ppt/theme/theme1.xml><?xml version="1.0" encoding="utf-8"?>
<a:theme xmlns:a="http://schemas.openxmlformats.org/drawingml/2006/main" name="Pre-existing Pathologies Case Report by Slidesgo">
  <a:themeElements>
    <a:clrScheme name="Simple Light">
      <a:dk1>
        <a:srgbClr val="000000"/>
      </a:dk1>
      <a:lt1>
        <a:srgbClr val="FFFFFF"/>
      </a:lt1>
      <a:dk2>
        <a:srgbClr val="AE122A"/>
      </a:dk2>
      <a:lt2>
        <a:srgbClr val="C7C8CA"/>
      </a:lt2>
      <a:accent1>
        <a:srgbClr val="818286"/>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81e90ab8-9e7d-4b67-ba12-d147179b022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ài liệu" ma:contentTypeID="0x010100597AE72EEA79B74DA5C86E3CA8C98E55" ma:contentTypeVersion="10" ma:contentTypeDescription="Tạo tài liệu mới." ma:contentTypeScope="" ma:versionID="4224ca6c173781d4d9a9953edbc8a04a">
  <xsd:schema xmlns:xsd="http://www.w3.org/2001/XMLSchema" xmlns:xs="http://www.w3.org/2001/XMLSchema" xmlns:p="http://schemas.microsoft.com/office/2006/metadata/properties" xmlns:ns3="81e90ab8-9e7d-4b67-ba12-d147179b0223" xmlns:ns4="86b2c21e-bc8a-47d8-90cc-43181eba94ed" targetNamespace="http://schemas.microsoft.com/office/2006/metadata/properties" ma:root="true" ma:fieldsID="134921cc0b53b6ee59d592d55b33996d" ns3:_="" ns4:_="">
    <xsd:import namespace="81e90ab8-9e7d-4b67-ba12-d147179b0223"/>
    <xsd:import namespace="86b2c21e-bc8a-47d8-90cc-43181eba94ed"/>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_activity"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e90ab8-9e7d-4b67-ba12-d147179b022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6b2c21e-bc8a-47d8-90cc-43181eba94ed" elementFormDefault="qualified">
    <xsd:import namespace="http://schemas.microsoft.com/office/2006/documentManagement/types"/>
    <xsd:import namespace="http://schemas.microsoft.com/office/infopath/2007/PartnerControls"/>
    <xsd:element name="SharedWithUsers" ma:index="12" nillable="true" ma:displayName="Chia sẻ Với"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Chia sẻ Có Chi tiết" ma:internalName="SharedWithDetails" ma:readOnly="true">
      <xsd:simpleType>
        <xsd:restriction base="dms:Note">
          <xsd:maxLength value="255"/>
        </xsd:restriction>
      </xsd:simpleType>
    </xsd:element>
    <xsd:element name="SharingHintHash" ma:index="14" nillable="true" ma:displayName="Hàm băm Gợi ý Chia sẻ"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609A968-3BFB-4BBD-87CE-791D219ADBF0}">
  <ds:schemaRefs>
    <ds:schemaRef ds:uri="http://schemas.microsoft.com/office/2006/documentManagement/types"/>
    <ds:schemaRef ds:uri="http://schemas.microsoft.com/office/2006/metadata/properties"/>
    <ds:schemaRef ds:uri="http://schemas.openxmlformats.org/package/2006/metadata/core-properties"/>
    <ds:schemaRef ds:uri="http://purl.org/dc/elements/1.1/"/>
    <ds:schemaRef ds:uri="http://www.w3.org/XML/1998/namespace"/>
    <ds:schemaRef ds:uri="http://schemas.microsoft.com/office/infopath/2007/PartnerControls"/>
    <ds:schemaRef ds:uri="86b2c21e-bc8a-47d8-90cc-43181eba94ed"/>
    <ds:schemaRef ds:uri="81e90ab8-9e7d-4b67-ba12-d147179b0223"/>
    <ds:schemaRef ds:uri="http://purl.org/dc/dcmitype/"/>
    <ds:schemaRef ds:uri="http://purl.org/dc/terms/"/>
  </ds:schemaRefs>
</ds:datastoreItem>
</file>

<file path=customXml/itemProps2.xml><?xml version="1.0" encoding="utf-8"?>
<ds:datastoreItem xmlns:ds="http://schemas.openxmlformats.org/officeDocument/2006/customXml" ds:itemID="{AAA49809-67E2-46EE-81AD-ADF01412C301}">
  <ds:schemaRefs>
    <ds:schemaRef ds:uri="http://schemas.microsoft.com/sharepoint/v3/contenttype/forms"/>
  </ds:schemaRefs>
</ds:datastoreItem>
</file>

<file path=customXml/itemProps3.xml><?xml version="1.0" encoding="utf-8"?>
<ds:datastoreItem xmlns:ds="http://schemas.openxmlformats.org/officeDocument/2006/customXml" ds:itemID="{DB0B7C9E-89D7-4F39-BFE2-DC2940EB29D2}">
  <ds:schemaRefs>
    <ds:schemaRef ds:uri="81e90ab8-9e7d-4b67-ba12-d147179b0223"/>
    <ds:schemaRef ds:uri="86b2c21e-bc8a-47d8-90cc-43181eba94e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TotalTime>
  <Words>1546</Words>
  <Application>Microsoft Office PowerPoint</Application>
  <PresentationFormat>On-screen Show (16:9)</PresentationFormat>
  <Paragraphs>155</Paragraphs>
  <Slides>43</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Courier New</vt:lpstr>
      <vt:lpstr>Jost</vt:lpstr>
      <vt:lpstr>Libre Franklin SemiBold</vt:lpstr>
      <vt:lpstr>Calibri</vt:lpstr>
      <vt:lpstr>Segoe UI</vt:lpstr>
      <vt:lpstr>Arial</vt:lpstr>
      <vt:lpstr>Fira Sans</vt:lpstr>
      <vt:lpstr>Wingdings</vt:lpstr>
      <vt:lpstr>Libre Franklin</vt:lpstr>
      <vt:lpstr>Pre-existing Pathologies Case Report by Slidesgo</vt:lpstr>
      <vt:lpstr>TÌM HIỂU VÀ TRIỂN KHAI OPENEDR</vt:lpstr>
      <vt:lpstr>NỘI DUNG</vt:lpstr>
      <vt:lpstr>Tổng quan</vt:lpstr>
      <vt:lpstr>TỔNG QUAN ĐỀ TÀI</vt:lpstr>
      <vt:lpstr>PHẠM VI CÔNG VIỆC</vt:lpstr>
      <vt:lpstr>GIỚI THIỆU VỀ OPENEDR</vt:lpstr>
      <vt:lpstr>Là giải pháp bảo mật có mã nguồn mở, miễn phí thử nghiệm</vt:lpstr>
      <vt:lpstr>Hiển thị trực quan các cảnh báo và phân loại chúng theo thời gian thực giúp người dùng dễ dàng giám sát và quản lý các sự kiện bảo mật</vt:lpstr>
      <vt:lpstr>Tích hợp Antivirus và kiểm soát các sự kiện từ các giải pháp bảo mật như HIPS, Firewall, … giúp triển khai hệ thống bảo mật trở nên đơn giản hơn</vt:lpstr>
      <vt:lpstr>Hệ thống chính sách đơn giản, dễ dàng cho việc custom tùy theo nhu cầu của cá nhân, tổ chức sử dụng. Bên cạnh đó, các options của chính sách cũng được thiết lập trước tùy vào nhóm các hành động của máy tính có cài đặt agent</vt:lpstr>
      <vt:lpstr>Ví dụ về cách tạo một chính sách trong OpenEDR</vt:lpstr>
      <vt:lpstr>CÁC TÍNH NĂNG</vt:lpstr>
      <vt:lpstr>TÍNH NĂNG</vt:lpstr>
      <vt:lpstr>KIẾN TRÚC HỆ THỐNG</vt:lpstr>
      <vt:lpstr>Deploy</vt:lpstr>
      <vt:lpstr>Agent</vt:lpstr>
      <vt:lpstr>DEMO</vt:lpstr>
      <vt:lpstr>Demo</vt:lpstr>
      <vt:lpstr>Demo 1: Modify powershell execution policy</vt:lpstr>
      <vt:lpstr>Demo 1: Modify powershell execution policy(1)</vt:lpstr>
      <vt:lpstr>Demo 1: Modify powershell execution policy(2)</vt:lpstr>
      <vt:lpstr>Demo 1: Modify powershell execution policy(3)</vt:lpstr>
      <vt:lpstr>Demo 2: Credential Stealing with Mimikatz</vt:lpstr>
      <vt:lpstr>Demo 2: Credential Stealing with Mimikatz (1)</vt:lpstr>
      <vt:lpstr>Demo 2: Credential Stealing with Mimikatz (2)</vt:lpstr>
      <vt:lpstr>Demo 2: Credential Stealing with Mimikatz (3)</vt:lpstr>
      <vt:lpstr>Demo 3: Disable task manager</vt:lpstr>
      <vt:lpstr>Demo 3: Disable task manager (1)</vt:lpstr>
      <vt:lpstr>Demo 3: Disable task manager (2)</vt:lpstr>
      <vt:lpstr>Demo 3: Disable task manager (3)</vt:lpstr>
      <vt:lpstr>Demo 3: Disable task manager (4)</vt:lpstr>
      <vt:lpstr>Demo 4: Image File Execution Options Injection</vt:lpstr>
      <vt:lpstr>Demo 4: Image File Execution Options Injection (1)</vt:lpstr>
      <vt:lpstr>Demo 4: Image File Execution Options Injection (2)</vt:lpstr>
      <vt:lpstr>Demo 4: Image File Execution Options Injection (3)</vt:lpstr>
      <vt:lpstr>Demo 5: Antivirus detect malware</vt:lpstr>
      <vt:lpstr>Demo 5: Antivirus detect malware (1)</vt:lpstr>
      <vt:lpstr>Demo 5: Antivirus detect malware (2)</vt:lpstr>
      <vt:lpstr>Demo 5: Antivirus detect malware (3)</vt:lpstr>
      <vt:lpstr>Demo 6: Testing Antivirus features on Linux</vt:lpstr>
      <vt:lpstr>Demo 6: Testing Antivirus features on Linux</vt:lpstr>
      <vt:lpstr>Demo 6: Testing Antivirus features on Linux</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AND DEPLOY OpenEDR</dc:title>
  <dc:creator>Chocopyke</dc:creator>
  <cp:lastModifiedBy>Vũ Tuấn Sơn</cp:lastModifiedBy>
  <cp:revision>2</cp:revision>
  <dcterms:modified xsi:type="dcterms:W3CDTF">2024-06-18T08:59:32Z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0x010100597AE72EEA79B74DA5C86E3CA8C98E55</vt:lpwstr>
  </property>
</Properties>
</file>